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  <p:sldMasterId id="2147487447" r:id="rId3"/>
  </p:sldMasterIdLst>
  <p:notesMasterIdLst>
    <p:notesMasterId r:id="rId324"/>
  </p:notesMasterIdLst>
  <p:handoutMasterIdLst>
    <p:handoutMasterId r:id="rId325"/>
  </p:handoutMasterIdLst>
  <p:sldIdLst>
    <p:sldId id="853" r:id="rId4"/>
    <p:sldId id="854" r:id="rId5"/>
    <p:sldId id="1295" r:id="rId6"/>
    <p:sldId id="1290" r:id="rId7"/>
    <p:sldId id="1291" r:id="rId8"/>
    <p:sldId id="1292" r:id="rId9"/>
    <p:sldId id="1293" r:id="rId10"/>
    <p:sldId id="1294" r:id="rId11"/>
    <p:sldId id="2249" r:id="rId12"/>
    <p:sldId id="1296" r:id="rId13"/>
    <p:sldId id="520" r:id="rId14"/>
    <p:sldId id="526" r:id="rId15"/>
    <p:sldId id="900" r:id="rId16"/>
    <p:sldId id="1324" r:id="rId17"/>
    <p:sldId id="1325" r:id="rId18"/>
    <p:sldId id="901" r:id="rId19"/>
    <p:sldId id="1326" r:id="rId20"/>
    <p:sldId id="1327" r:id="rId21"/>
    <p:sldId id="1328" r:id="rId22"/>
    <p:sldId id="1329" r:id="rId23"/>
    <p:sldId id="902" r:id="rId24"/>
    <p:sldId id="906" r:id="rId25"/>
    <p:sldId id="904" r:id="rId26"/>
    <p:sldId id="907" r:id="rId27"/>
    <p:sldId id="908" r:id="rId28"/>
    <p:sldId id="909" r:id="rId29"/>
    <p:sldId id="910" r:id="rId30"/>
    <p:sldId id="913" r:id="rId31"/>
    <p:sldId id="914" r:id="rId32"/>
    <p:sldId id="915" r:id="rId33"/>
    <p:sldId id="918" r:id="rId34"/>
    <p:sldId id="919" r:id="rId35"/>
    <p:sldId id="920" r:id="rId36"/>
    <p:sldId id="921" r:id="rId37"/>
    <p:sldId id="922" r:id="rId38"/>
    <p:sldId id="923" r:id="rId39"/>
    <p:sldId id="924" r:id="rId40"/>
    <p:sldId id="925" r:id="rId41"/>
    <p:sldId id="928" r:id="rId42"/>
    <p:sldId id="1331" r:id="rId43"/>
    <p:sldId id="1330" r:id="rId44"/>
    <p:sldId id="929" r:id="rId45"/>
    <p:sldId id="1289" r:id="rId46"/>
    <p:sldId id="2086" r:id="rId47"/>
    <p:sldId id="930" r:id="rId48"/>
    <p:sldId id="931" r:id="rId49"/>
    <p:sldId id="932" r:id="rId50"/>
    <p:sldId id="1772" r:id="rId51"/>
    <p:sldId id="936" r:id="rId52"/>
    <p:sldId id="1773" r:id="rId53"/>
    <p:sldId id="2250" r:id="rId54"/>
    <p:sldId id="948" r:id="rId55"/>
    <p:sldId id="949" r:id="rId56"/>
    <p:sldId id="1333" r:id="rId57"/>
    <p:sldId id="1334" r:id="rId58"/>
    <p:sldId id="2087" r:id="rId59"/>
    <p:sldId id="2088" r:id="rId60"/>
    <p:sldId id="2089" r:id="rId61"/>
    <p:sldId id="1332" r:id="rId62"/>
    <p:sldId id="950" r:id="rId63"/>
    <p:sldId id="952" r:id="rId64"/>
    <p:sldId id="956" r:id="rId65"/>
    <p:sldId id="2000" r:id="rId66"/>
    <p:sldId id="2001" r:id="rId67"/>
    <p:sldId id="958" r:id="rId68"/>
    <p:sldId id="959" r:id="rId69"/>
    <p:sldId id="1344" r:id="rId70"/>
    <p:sldId id="963" r:id="rId71"/>
    <p:sldId id="964" r:id="rId72"/>
    <p:sldId id="966" r:id="rId73"/>
    <p:sldId id="962" r:id="rId74"/>
    <p:sldId id="1336" r:id="rId75"/>
    <p:sldId id="1337" r:id="rId76"/>
    <p:sldId id="1338" r:id="rId77"/>
    <p:sldId id="1339" r:id="rId78"/>
    <p:sldId id="967" r:id="rId79"/>
    <p:sldId id="968" r:id="rId80"/>
    <p:sldId id="1341" r:id="rId81"/>
    <p:sldId id="1342" r:id="rId82"/>
    <p:sldId id="981" r:id="rId83"/>
    <p:sldId id="982" r:id="rId84"/>
    <p:sldId id="980" r:id="rId85"/>
    <p:sldId id="983" r:id="rId86"/>
    <p:sldId id="969" r:id="rId87"/>
    <p:sldId id="1404" r:id="rId88"/>
    <p:sldId id="971" r:id="rId89"/>
    <p:sldId id="972" r:id="rId90"/>
    <p:sldId id="1343" r:id="rId91"/>
    <p:sldId id="973" r:id="rId92"/>
    <p:sldId id="975" r:id="rId93"/>
    <p:sldId id="976" r:id="rId94"/>
    <p:sldId id="984" r:id="rId95"/>
    <p:sldId id="985" r:id="rId96"/>
    <p:sldId id="986" r:id="rId97"/>
    <p:sldId id="2002" r:id="rId98"/>
    <p:sldId id="1346" r:id="rId99"/>
    <p:sldId id="987" r:id="rId100"/>
    <p:sldId id="988" r:id="rId101"/>
    <p:sldId id="977" r:id="rId102"/>
    <p:sldId id="978" r:id="rId103"/>
    <p:sldId id="979" r:id="rId104"/>
    <p:sldId id="990" r:id="rId105"/>
    <p:sldId id="989" r:id="rId106"/>
    <p:sldId id="991" r:id="rId107"/>
    <p:sldId id="992" r:id="rId108"/>
    <p:sldId id="993" r:id="rId109"/>
    <p:sldId id="1776" r:id="rId110"/>
    <p:sldId id="1777" r:id="rId111"/>
    <p:sldId id="994" r:id="rId112"/>
    <p:sldId id="995" r:id="rId113"/>
    <p:sldId id="996" r:id="rId114"/>
    <p:sldId id="999" r:id="rId115"/>
    <p:sldId id="1016" r:id="rId116"/>
    <p:sldId id="1017" r:id="rId117"/>
    <p:sldId id="1018" r:id="rId118"/>
    <p:sldId id="1019" r:id="rId119"/>
    <p:sldId id="1020" r:id="rId120"/>
    <p:sldId id="1021" r:id="rId121"/>
    <p:sldId id="1023" r:id="rId122"/>
    <p:sldId id="1024" r:id="rId123"/>
    <p:sldId id="1025" r:id="rId124"/>
    <p:sldId id="1026" r:id="rId125"/>
    <p:sldId id="1027" r:id="rId126"/>
    <p:sldId id="1028" r:id="rId127"/>
    <p:sldId id="2090" r:id="rId128"/>
    <p:sldId id="1029" r:id="rId129"/>
    <p:sldId id="1030" r:id="rId130"/>
    <p:sldId id="1031" r:id="rId131"/>
    <p:sldId id="1032" r:id="rId132"/>
    <p:sldId id="1034" r:id="rId133"/>
    <p:sldId id="1033" r:id="rId134"/>
    <p:sldId id="1035" r:id="rId135"/>
    <p:sldId id="1036" r:id="rId136"/>
    <p:sldId id="1037" r:id="rId137"/>
    <p:sldId id="1039" r:id="rId138"/>
    <p:sldId id="1040" r:id="rId139"/>
    <p:sldId id="1042" r:id="rId140"/>
    <p:sldId id="1348" r:id="rId141"/>
    <p:sldId id="1778" r:id="rId142"/>
    <p:sldId id="2003" r:id="rId143"/>
    <p:sldId id="1044" r:id="rId144"/>
    <p:sldId id="1045" r:id="rId145"/>
    <p:sldId id="1779" r:id="rId146"/>
    <p:sldId id="1050" r:id="rId147"/>
    <p:sldId id="1051" r:id="rId148"/>
    <p:sldId id="1052" r:id="rId149"/>
    <p:sldId id="1053" r:id="rId150"/>
    <p:sldId id="1054" r:id="rId151"/>
    <p:sldId id="1002" r:id="rId152"/>
    <p:sldId id="1055" r:id="rId153"/>
    <p:sldId id="1056" r:id="rId154"/>
    <p:sldId id="2091" r:id="rId155"/>
    <p:sldId id="2092" r:id="rId156"/>
    <p:sldId id="2251" r:id="rId157"/>
    <p:sldId id="2252" r:id="rId158"/>
    <p:sldId id="1062" r:id="rId159"/>
    <p:sldId id="1408" r:id="rId160"/>
    <p:sldId id="1058" r:id="rId161"/>
    <p:sldId id="2005" r:id="rId162"/>
    <p:sldId id="2094" r:id="rId163"/>
    <p:sldId id="1059" r:id="rId164"/>
    <p:sldId id="1352" r:id="rId165"/>
    <p:sldId id="1347" r:id="rId166"/>
    <p:sldId id="2006" r:id="rId167"/>
    <p:sldId id="2007" r:id="rId168"/>
    <p:sldId id="2008" r:id="rId169"/>
    <p:sldId id="2093" r:id="rId170"/>
    <p:sldId id="2009" r:id="rId171"/>
    <p:sldId id="2253" r:id="rId172"/>
    <p:sldId id="2254" r:id="rId173"/>
    <p:sldId id="1065" r:id="rId174"/>
    <p:sldId id="1066" r:id="rId175"/>
    <p:sldId id="1067" r:id="rId176"/>
    <p:sldId id="1068" r:id="rId177"/>
    <p:sldId id="1069" r:id="rId178"/>
    <p:sldId id="1087" r:id="rId179"/>
    <p:sldId id="1070" r:id="rId180"/>
    <p:sldId id="1071" r:id="rId181"/>
    <p:sldId id="1072" r:id="rId182"/>
    <p:sldId id="1073" r:id="rId183"/>
    <p:sldId id="1074" r:id="rId184"/>
    <p:sldId id="1077" r:id="rId185"/>
    <p:sldId id="1088" r:id="rId186"/>
    <p:sldId id="1089" r:id="rId187"/>
    <p:sldId id="1090" r:id="rId188"/>
    <p:sldId id="1091" r:id="rId189"/>
    <p:sldId id="1092" r:id="rId190"/>
    <p:sldId id="1093" r:id="rId191"/>
    <p:sldId id="1094" r:id="rId192"/>
    <p:sldId id="1095" r:id="rId193"/>
    <p:sldId id="1096" r:id="rId194"/>
    <p:sldId id="1097" r:id="rId195"/>
    <p:sldId id="1098" r:id="rId196"/>
    <p:sldId id="1099" r:id="rId197"/>
    <p:sldId id="1101" r:id="rId198"/>
    <p:sldId id="1102" r:id="rId199"/>
    <p:sldId id="1103" r:id="rId200"/>
    <p:sldId id="1104" r:id="rId201"/>
    <p:sldId id="2010" r:id="rId202"/>
    <p:sldId id="1418" r:id="rId203"/>
    <p:sldId id="1106" r:id="rId204"/>
    <p:sldId id="1107" r:id="rId205"/>
    <p:sldId id="1108" r:id="rId206"/>
    <p:sldId id="1109" r:id="rId207"/>
    <p:sldId id="1110" r:id="rId208"/>
    <p:sldId id="1111" r:id="rId209"/>
    <p:sldId id="1112" r:id="rId210"/>
    <p:sldId id="1113" r:id="rId211"/>
    <p:sldId id="1114" r:id="rId212"/>
    <p:sldId id="1115" r:id="rId213"/>
    <p:sldId id="1116" r:id="rId214"/>
    <p:sldId id="1117" r:id="rId215"/>
    <p:sldId id="1118" r:id="rId216"/>
    <p:sldId id="1119" r:id="rId217"/>
    <p:sldId id="1120" r:id="rId218"/>
    <p:sldId id="1124" r:id="rId219"/>
    <p:sldId id="1121" r:id="rId220"/>
    <p:sldId id="1122" r:id="rId221"/>
    <p:sldId id="1123" r:id="rId222"/>
    <p:sldId id="1006" r:id="rId223"/>
    <p:sldId id="1125" r:id="rId224"/>
    <p:sldId id="1126" r:id="rId225"/>
    <p:sldId id="1127" r:id="rId226"/>
    <p:sldId id="1128" r:id="rId227"/>
    <p:sldId id="1129" r:id="rId228"/>
    <p:sldId id="1130" r:id="rId229"/>
    <p:sldId id="1131" r:id="rId230"/>
    <p:sldId id="1132" r:id="rId231"/>
    <p:sldId id="1133" r:id="rId232"/>
    <p:sldId id="1134" r:id="rId233"/>
    <p:sldId id="1135" r:id="rId234"/>
    <p:sldId id="1297" r:id="rId235"/>
    <p:sldId id="1298" r:id="rId236"/>
    <p:sldId id="1301" r:id="rId237"/>
    <p:sldId id="1302" r:id="rId238"/>
    <p:sldId id="1303" r:id="rId239"/>
    <p:sldId id="1304" r:id="rId240"/>
    <p:sldId id="1305" r:id="rId241"/>
    <p:sldId id="1306" r:id="rId242"/>
    <p:sldId id="1307" r:id="rId243"/>
    <p:sldId id="1308" r:id="rId244"/>
    <p:sldId id="1359" r:id="rId245"/>
    <p:sldId id="1309" r:id="rId246"/>
    <p:sldId id="1310" r:id="rId247"/>
    <p:sldId id="1312" r:id="rId248"/>
    <p:sldId id="1313" r:id="rId249"/>
    <p:sldId id="1314" r:id="rId250"/>
    <p:sldId id="2338" r:id="rId251"/>
    <p:sldId id="1780" r:id="rId252"/>
    <p:sldId id="2339" r:id="rId253"/>
    <p:sldId id="2341" r:id="rId254"/>
    <p:sldId id="2340" r:id="rId255"/>
    <p:sldId id="1781" r:id="rId256"/>
    <p:sldId id="1420" r:id="rId257"/>
    <p:sldId id="1315" r:id="rId258"/>
    <p:sldId id="1782" r:id="rId259"/>
    <p:sldId id="2095" r:id="rId260"/>
    <p:sldId id="1783" r:id="rId261"/>
    <p:sldId id="1784" r:id="rId262"/>
    <p:sldId id="1365" r:id="rId263"/>
    <p:sldId id="1316" r:id="rId264"/>
    <p:sldId id="1374" r:id="rId265"/>
    <p:sldId id="1375" r:id="rId266"/>
    <p:sldId id="1376" r:id="rId267"/>
    <p:sldId id="1786" r:id="rId268"/>
    <p:sldId id="1377" r:id="rId269"/>
    <p:sldId id="1378" r:id="rId270"/>
    <p:sldId id="2096" r:id="rId271"/>
    <p:sldId id="1421" r:id="rId272"/>
    <p:sldId id="1379" r:id="rId273"/>
    <p:sldId id="1787" r:id="rId274"/>
    <p:sldId id="1788" r:id="rId275"/>
    <p:sldId id="1789" r:id="rId276"/>
    <p:sldId id="2342" r:id="rId277"/>
    <p:sldId id="2016" r:id="rId278"/>
    <p:sldId id="2343" r:id="rId279"/>
    <p:sldId id="2344" r:id="rId280"/>
    <p:sldId id="1139" r:id="rId281"/>
    <p:sldId id="1140" r:id="rId282"/>
    <p:sldId id="1317" r:id="rId283"/>
    <p:sldId id="2255" r:id="rId284"/>
    <p:sldId id="1141" r:id="rId285"/>
    <p:sldId id="1318" r:id="rId286"/>
    <p:sldId id="1320" r:id="rId287"/>
    <p:sldId id="1319" r:id="rId288"/>
    <p:sldId id="2018" r:id="rId289"/>
    <p:sldId id="1321" r:id="rId290"/>
    <p:sldId id="1322" r:id="rId291"/>
    <p:sldId id="1323" r:id="rId292"/>
    <p:sldId id="1299" r:id="rId293"/>
    <p:sldId id="1143" r:id="rId294"/>
    <p:sldId id="1144" r:id="rId295"/>
    <p:sldId id="1145" r:id="rId296"/>
    <p:sldId id="1146" r:id="rId297"/>
    <p:sldId id="1147" r:id="rId298"/>
    <p:sldId id="1148" r:id="rId299"/>
    <p:sldId id="1149" r:id="rId300"/>
    <p:sldId id="1150" r:id="rId301"/>
    <p:sldId id="1151" r:id="rId302"/>
    <p:sldId id="1152" r:id="rId303"/>
    <p:sldId id="1153" r:id="rId304"/>
    <p:sldId id="1154" r:id="rId305"/>
    <p:sldId id="1155" r:id="rId306"/>
    <p:sldId id="1156" r:id="rId307"/>
    <p:sldId id="1157" r:id="rId308"/>
    <p:sldId id="1158" r:id="rId309"/>
    <p:sldId id="1159" r:id="rId310"/>
    <p:sldId id="1160" r:id="rId311"/>
    <p:sldId id="1163" r:id="rId312"/>
    <p:sldId id="1164" r:id="rId313"/>
    <p:sldId id="1165" r:id="rId314"/>
    <p:sldId id="1166" r:id="rId315"/>
    <p:sldId id="1167" r:id="rId316"/>
    <p:sldId id="1168" r:id="rId317"/>
    <p:sldId id="1169" r:id="rId318"/>
    <p:sldId id="1170" r:id="rId319"/>
    <p:sldId id="1171" r:id="rId320"/>
    <p:sldId id="1172" r:id="rId321"/>
    <p:sldId id="1173" r:id="rId322"/>
    <p:sldId id="1174" r:id="rId323"/>
  </p:sldIdLst>
  <p:sldSz cx="10440988" cy="6858000"/>
  <p:notesSz cx="6797675" cy="9926638"/>
  <p:embeddedFontLst>
    <p:embeddedFont>
      <p:font typeface="Calvin" panose="020B0600000101010101"/>
      <p:regular r:id="rId326"/>
    </p:embeddedFont>
    <p:embeddedFont>
      <p:font typeface="Cambria Math" panose="02040503050406030204" pitchFamily="18" charset="0"/>
      <p:regular r:id="rId327"/>
    </p:embeddedFont>
    <p:embeddedFont>
      <p:font typeface="Candara" panose="020E0502030303020204" pitchFamily="34" charset="0"/>
      <p:regular r:id="rId328"/>
      <p:bold r:id="rId329"/>
      <p:italic r:id="rId330"/>
      <p:boldItalic r:id="rId331"/>
    </p:embeddedFont>
    <p:embeddedFont>
      <p:font typeface="Consolas" panose="020B0609020204030204" pitchFamily="49" charset="0"/>
      <p:regular r:id="rId332"/>
      <p:bold r:id="rId333"/>
      <p:italic r:id="rId334"/>
      <p:boldItalic r:id="rId335"/>
    </p:embeddedFont>
    <p:embeddedFont>
      <p:font typeface="Microsoft Sans Serif" panose="020B0604020202020204" pitchFamily="34" charset="0"/>
      <p:regular r:id="rId336"/>
    </p:embeddedFont>
    <p:embeddedFont>
      <p:font typeface="고도 B" panose="02000503000000020004" pitchFamily="2" charset="-127"/>
      <p:regular r:id="rId337"/>
    </p:embeddedFont>
    <p:embeddedFont>
      <p:font typeface="고도 M" panose="02000503000000020004" pitchFamily="2" charset="-127"/>
      <p:regular r:id="rId338"/>
    </p:embeddedFont>
    <p:embeddedFont>
      <p:font typeface="나눔스퀘어 ExtraBold" panose="020B0600000101010101" pitchFamily="50" charset="-127"/>
      <p:bold r:id="rId339"/>
    </p:embeddedFont>
    <p:embeddedFont>
      <p:font typeface="맑은 고딕" panose="020B0503020000020004" pitchFamily="50" charset="-127"/>
      <p:regular r:id="rId340"/>
      <p:bold r:id="rId341"/>
    </p:embeddedFont>
    <p:embeddedFont>
      <p:font typeface="맑은 고딕" panose="020B0503020000020004" pitchFamily="50" charset="-127"/>
      <p:regular r:id="rId340"/>
      <p:bold r:id="rId341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FFCC"/>
    <a:srgbClr val="FFCCCC"/>
    <a:srgbClr val="E2E2F6"/>
    <a:srgbClr val="CCFFCC"/>
    <a:srgbClr val="FF6600"/>
    <a:srgbClr val="FEF0F3"/>
    <a:srgbClr val="FCD0D8"/>
    <a:srgbClr val="00CC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38" autoAdjust="0"/>
    <p:restoredTop sz="96651" autoAdjust="0"/>
  </p:normalViewPr>
  <p:slideViewPr>
    <p:cSldViewPr snapToGrid="0">
      <p:cViewPr varScale="1">
        <p:scale>
          <a:sx n="111" d="100"/>
          <a:sy n="111" d="100"/>
        </p:scale>
        <p:origin x="52" y="89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99" Type="http://schemas.openxmlformats.org/officeDocument/2006/relationships/slide" Target="slides/slide296.xml"/><Relationship Id="rId21" Type="http://schemas.openxmlformats.org/officeDocument/2006/relationships/slide" Target="slides/slide18.xml"/><Relationship Id="rId63" Type="http://schemas.openxmlformats.org/officeDocument/2006/relationships/slide" Target="slides/slide60.xml"/><Relationship Id="rId159" Type="http://schemas.openxmlformats.org/officeDocument/2006/relationships/slide" Target="slides/slide156.xml"/><Relationship Id="rId324" Type="http://schemas.openxmlformats.org/officeDocument/2006/relationships/notesMaster" Target="notesMasters/notesMaster1.xml"/><Relationship Id="rId170" Type="http://schemas.openxmlformats.org/officeDocument/2006/relationships/slide" Target="slides/slide167.xml"/><Relationship Id="rId226" Type="http://schemas.openxmlformats.org/officeDocument/2006/relationships/slide" Target="slides/slide223.xml"/><Relationship Id="rId268" Type="http://schemas.openxmlformats.org/officeDocument/2006/relationships/slide" Target="slides/slide265.xml"/><Relationship Id="rId32" Type="http://schemas.openxmlformats.org/officeDocument/2006/relationships/slide" Target="slides/slide29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335" Type="http://schemas.openxmlformats.org/officeDocument/2006/relationships/font" Target="fonts/font10.fntdata"/><Relationship Id="rId5" Type="http://schemas.openxmlformats.org/officeDocument/2006/relationships/slide" Target="slides/slide2.xml"/><Relationship Id="rId181" Type="http://schemas.openxmlformats.org/officeDocument/2006/relationships/slide" Target="slides/slide178.xml"/><Relationship Id="rId237" Type="http://schemas.openxmlformats.org/officeDocument/2006/relationships/slide" Target="slides/slide234.xml"/><Relationship Id="rId279" Type="http://schemas.openxmlformats.org/officeDocument/2006/relationships/slide" Target="slides/slide276.xml"/><Relationship Id="rId43" Type="http://schemas.openxmlformats.org/officeDocument/2006/relationships/slide" Target="slides/slide40.xml"/><Relationship Id="rId139" Type="http://schemas.openxmlformats.org/officeDocument/2006/relationships/slide" Target="slides/slide136.xml"/><Relationship Id="rId290" Type="http://schemas.openxmlformats.org/officeDocument/2006/relationships/slide" Target="slides/slide287.xml"/><Relationship Id="rId304" Type="http://schemas.openxmlformats.org/officeDocument/2006/relationships/slide" Target="slides/slide301.xml"/><Relationship Id="rId346" Type="http://schemas.openxmlformats.org/officeDocument/2006/relationships/tableStyles" Target="tableStyles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48" Type="http://schemas.openxmlformats.org/officeDocument/2006/relationships/slide" Target="slides/slide245.xml"/><Relationship Id="rId12" Type="http://schemas.openxmlformats.org/officeDocument/2006/relationships/slide" Target="slides/slide9.xml"/><Relationship Id="rId108" Type="http://schemas.openxmlformats.org/officeDocument/2006/relationships/slide" Target="slides/slide105.xml"/><Relationship Id="rId315" Type="http://schemas.openxmlformats.org/officeDocument/2006/relationships/slide" Target="slides/slide312.xml"/><Relationship Id="rId54" Type="http://schemas.openxmlformats.org/officeDocument/2006/relationships/slide" Target="slides/slide51.xml"/><Relationship Id="rId96" Type="http://schemas.openxmlformats.org/officeDocument/2006/relationships/slide" Target="slides/slide93.xml"/><Relationship Id="rId161" Type="http://schemas.openxmlformats.org/officeDocument/2006/relationships/slide" Target="slides/slide158.xml"/><Relationship Id="rId217" Type="http://schemas.openxmlformats.org/officeDocument/2006/relationships/slide" Target="slides/slide214.xml"/><Relationship Id="rId259" Type="http://schemas.openxmlformats.org/officeDocument/2006/relationships/slide" Target="slides/slide256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326" Type="http://schemas.openxmlformats.org/officeDocument/2006/relationships/font" Target="fonts/font1.fntdata"/><Relationship Id="rId65" Type="http://schemas.openxmlformats.org/officeDocument/2006/relationships/slide" Target="slides/slide62.xml"/><Relationship Id="rId130" Type="http://schemas.openxmlformats.org/officeDocument/2006/relationships/slide" Target="slides/slide127.xml"/><Relationship Id="rId172" Type="http://schemas.openxmlformats.org/officeDocument/2006/relationships/slide" Target="slides/slide169.xml"/><Relationship Id="rId228" Type="http://schemas.openxmlformats.org/officeDocument/2006/relationships/slide" Target="slides/slide225.xml"/><Relationship Id="rId281" Type="http://schemas.openxmlformats.org/officeDocument/2006/relationships/slide" Target="slides/slide278.xml"/><Relationship Id="rId337" Type="http://schemas.openxmlformats.org/officeDocument/2006/relationships/font" Target="fonts/font12.fntdata"/><Relationship Id="rId34" Type="http://schemas.openxmlformats.org/officeDocument/2006/relationships/slide" Target="slides/slide31.xml"/><Relationship Id="rId76" Type="http://schemas.openxmlformats.org/officeDocument/2006/relationships/slide" Target="slides/slide73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83" Type="http://schemas.openxmlformats.org/officeDocument/2006/relationships/slide" Target="slides/slide180.xml"/><Relationship Id="rId239" Type="http://schemas.openxmlformats.org/officeDocument/2006/relationships/slide" Target="slides/slide236.xml"/><Relationship Id="rId250" Type="http://schemas.openxmlformats.org/officeDocument/2006/relationships/slide" Target="slides/slide247.xml"/><Relationship Id="rId292" Type="http://schemas.openxmlformats.org/officeDocument/2006/relationships/slide" Target="slides/slide289.xml"/><Relationship Id="rId306" Type="http://schemas.openxmlformats.org/officeDocument/2006/relationships/slide" Target="slides/slide303.xml"/><Relationship Id="rId45" Type="http://schemas.openxmlformats.org/officeDocument/2006/relationships/slide" Target="slides/slide42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52" Type="http://schemas.openxmlformats.org/officeDocument/2006/relationships/slide" Target="slides/slide149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61" Type="http://schemas.openxmlformats.org/officeDocument/2006/relationships/slide" Target="slides/slide258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282" Type="http://schemas.openxmlformats.org/officeDocument/2006/relationships/slide" Target="slides/slide279.xml"/><Relationship Id="rId317" Type="http://schemas.openxmlformats.org/officeDocument/2006/relationships/slide" Target="slides/slide314.xml"/><Relationship Id="rId338" Type="http://schemas.openxmlformats.org/officeDocument/2006/relationships/font" Target="fonts/font13.fntdata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230" Type="http://schemas.openxmlformats.org/officeDocument/2006/relationships/slide" Target="slides/slide227.xml"/><Relationship Id="rId251" Type="http://schemas.openxmlformats.org/officeDocument/2006/relationships/slide" Target="slides/slide248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72" Type="http://schemas.openxmlformats.org/officeDocument/2006/relationships/slide" Target="slides/slide269.xml"/><Relationship Id="rId293" Type="http://schemas.openxmlformats.org/officeDocument/2006/relationships/slide" Target="slides/slide290.xml"/><Relationship Id="rId307" Type="http://schemas.openxmlformats.org/officeDocument/2006/relationships/slide" Target="slides/slide304.xml"/><Relationship Id="rId328" Type="http://schemas.openxmlformats.org/officeDocument/2006/relationships/font" Target="fonts/font3.fntdata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220" Type="http://schemas.openxmlformats.org/officeDocument/2006/relationships/slide" Target="slides/slide217.xml"/><Relationship Id="rId241" Type="http://schemas.openxmlformats.org/officeDocument/2006/relationships/slide" Target="slides/slide23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262" Type="http://schemas.openxmlformats.org/officeDocument/2006/relationships/slide" Target="slides/slide259.xml"/><Relationship Id="rId283" Type="http://schemas.openxmlformats.org/officeDocument/2006/relationships/slide" Target="slides/slide280.xml"/><Relationship Id="rId318" Type="http://schemas.openxmlformats.org/officeDocument/2006/relationships/slide" Target="slides/slide315.xml"/><Relationship Id="rId339" Type="http://schemas.openxmlformats.org/officeDocument/2006/relationships/font" Target="fonts/font14.fntdata"/><Relationship Id="rId78" Type="http://schemas.openxmlformats.org/officeDocument/2006/relationships/slide" Target="slides/slide75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64" Type="http://schemas.openxmlformats.org/officeDocument/2006/relationships/slide" Target="slides/slide161.xml"/><Relationship Id="rId185" Type="http://schemas.openxmlformats.org/officeDocument/2006/relationships/slide" Target="slides/slide182.xml"/><Relationship Id="rId9" Type="http://schemas.openxmlformats.org/officeDocument/2006/relationships/slide" Target="slides/slide6.xml"/><Relationship Id="rId210" Type="http://schemas.openxmlformats.org/officeDocument/2006/relationships/slide" Target="slides/slide207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294" Type="http://schemas.openxmlformats.org/officeDocument/2006/relationships/slide" Target="slides/slide291.xml"/><Relationship Id="rId308" Type="http://schemas.openxmlformats.org/officeDocument/2006/relationships/slide" Target="slides/slide305.xml"/><Relationship Id="rId329" Type="http://schemas.openxmlformats.org/officeDocument/2006/relationships/font" Target="fonts/font4.fntdata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340" Type="http://schemas.openxmlformats.org/officeDocument/2006/relationships/font" Target="fonts/font15.fntdata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slide" Target="slides/slide281.xml"/><Relationship Id="rId319" Type="http://schemas.openxmlformats.org/officeDocument/2006/relationships/slide" Target="slides/slide316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330" Type="http://schemas.openxmlformats.org/officeDocument/2006/relationships/font" Target="fonts/font5.fntdata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95" Type="http://schemas.openxmlformats.org/officeDocument/2006/relationships/slide" Target="slides/slide292.xml"/><Relationship Id="rId309" Type="http://schemas.openxmlformats.org/officeDocument/2006/relationships/slide" Target="slides/slide306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320" Type="http://schemas.openxmlformats.org/officeDocument/2006/relationships/slide" Target="slides/slide317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341" Type="http://schemas.openxmlformats.org/officeDocument/2006/relationships/font" Target="fonts/font16.fntdata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slide" Target="slides/slide282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310" Type="http://schemas.openxmlformats.org/officeDocument/2006/relationships/slide" Target="slides/slide307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33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296" Type="http://schemas.openxmlformats.org/officeDocument/2006/relationships/slide" Target="slides/slide293.xml"/><Relationship Id="rId300" Type="http://schemas.openxmlformats.org/officeDocument/2006/relationships/slide" Target="slides/slide297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321" Type="http://schemas.openxmlformats.org/officeDocument/2006/relationships/slide" Target="slides/slide318.xml"/><Relationship Id="rId342" Type="http://schemas.openxmlformats.org/officeDocument/2006/relationships/commentAuthors" Target="commentAuthors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slide" Target="slides/slide262.xml"/><Relationship Id="rId286" Type="http://schemas.openxmlformats.org/officeDocument/2006/relationships/slide" Target="slides/slide283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311" Type="http://schemas.openxmlformats.org/officeDocument/2006/relationships/slide" Target="slides/slide308.xml"/><Relationship Id="rId332" Type="http://schemas.openxmlformats.org/officeDocument/2006/relationships/font" Target="fonts/font7.fntdata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5" Type="http://schemas.openxmlformats.org/officeDocument/2006/relationships/slide" Target="slides/slide252.xml"/><Relationship Id="rId276" Type="http://schemas.openxmlformats.org/officeDocument/2006/relationships/slide" Target="slides/slide273.xml"/><Relationship Id="rId297" Type="http://schemas.openxmlformats.org/officeDocument/2006/relationships/slide" Target="slides/slide294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301" Type="http://schemas.openxmlformats.org/officeDocument/2006/relationships/slide" Target="slides/slide298.xml"/><Relationship Id="rId322" Type="http://schemas.openxmlformats.org/officeDocument/2006/relationships/slide" Target="slides/slide319.xml"/><Relationship Id="rId343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5" Type="http://schemas.openxmlformats.org/officeDocument/2006/relationships/slide" Target="slides/slide242.xml"/><Relationship Id="rId266" Type="http://schemas.openxmlformats.org/officeDocument/2006/relationships/slide" Target="slides/slide263.xml"/><Relationship Id="rId287" Type="http://schemas.openxmlformats.org/officeDocument/2006/relationships/slide" Target="slides/slide284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312" Type="http://schemas.openxmlformats.org/officeDocument/2006/relationships/slide" Target="slides/slide309.xml"/><Relationship Id="rId333" Type="http://schemas.openxmlformats.org/officeDocument/2006/relationships/font" Target="fonts/font8.fntdata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slide" Target="slides/slide232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298" Type="http://schemas.openxmlformats.org/officeDocument/2006/relationships/slide" Target="slides/slide295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302" Type="http://schemas.openxmlformats.org/officeDocument/2006/relationships/slide" Target="slides/slide299.xml"/><Relationship Id="rId323" Type="http://schemas.openxmlformats.org/officeDocument/2006/relationships/slide" Target="slides/slide320.xml"/><Relationship Id="rId344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288" Type="http://schemas.openxmlformats.org/officeDocument/2006/relationships/slide" Target="slides/slide285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313" Type="http://schemas.openxmlformats.org/officeDocument/2006/relationships/slide" Target="slides/slide310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94" Type="http://schemas.openxmlformats.org/officeDocument/2006/relationships/slide" Target="slides/slide91.xml"/><Relationship Id="rId148" Type="http://schemas.openxmlformats.org/officeDocument/2006/relationships/slide" Target="slides/slide145.xml"/><Relationship Id="rId169" Type="http://schemas.openxmlformats.org/officeDocument/2006/relationships/slide" Target="slides/slide166.xml"/><Relationship Id="rId334" Type="http://schemas.openxmlformats.org/officeDocument/2006/relationships/font" Target="fonts/font9.fntdata"/><Relationship Id="rId4" Type="http://schemas.openxmlformats.org/officeDocument/2006/relationships/slide" Target="slides/slide1.xml"/><Relationship Id="rId180" Type="http://schemas.openxmlformats.org/officeDocument/2006/relationships/slide" Target="slides/slide17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303" Type="http://schemas.openxmlformats.org/officeDocument/2006/relationships/slide" Target="slides/slide300.xml"/><Relationship Id="rId42" Type="http://schemas.openxmlformats.org/officeDocument/2006/relationships/slide" Target="slides/slide39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345" Type="http://schemas.openxmlformats.org/officeDocument/2006/relationships/theme" Target="theme/theme1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47" Type="http://schemas.openxmlformats.org/officeDocument/2006/relationships/slide" Target="slides/slide244.xml"/><Relationship Id="rId107" Type="http://schemas.openxmlformats.org/officeDocument/2006/relationships/slide" Target="slides/slide104.xml"/><Relationship Id="rId289" Type="http://schemas.openxmlformats.org/officeDocument/2006/relationships/slide" Target="slides/slide286.xml"/><Relationship Id="rId11" Type="http://schemas.openxmlformats.org/officeDocument/2006/relationships/slide" Target="slides/slide8.xml"/><Relationship Id="rId53" Type="http://schemas.openxmlformats.org/officeDocument/2006/relationships/slide" Target="slides/slide50.xml"/><Relationship Id="rId149" Type="http://schemas.openxmlformats.org/officeDocument/2006/relationships/slide" Target="slides/slide146.xml"/><Relationship Id="rId314" Type="http://schemas.openxmlformats.org/officeDocument/2006/relationships/slide" Target="slides/slide311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16" Type="http://schemas.openxmlformats.org/officeDocument/2006/relationships/slide" Target="slides/slide213.xml"/><Relationship Id="rId258" Type="http://schemas.openxmlformats.org/officeDocument/2006/relationships/slide" Target="slides/slide255.xml"/><Relationship Id="rId22" Type="http://schemas.openxmlformats.org/officeDocument/2006/relationships/slide" Target="slides/slide19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325" Type="http://schemas.openxmlformats.org/officeDocument/2006/relationships/handoutMaster" Target="handoutMasters/handoutMaster1.xml"/><Relationship Id="rId171" Type="http://schemas.openxmlformats.org/officeDocument/2006/relationships/slide" Target="slides/slide168.xml"/><Relationship Id="rId227" Type="http://schemas.openxmlformats.org/officeDocument/2006/relationships/slide" Target="slides/slide224.xml"/><Relationship Id="rId269" Type="http://schemas.openxmlformats.org/officeDocument/2006/relationships/slide" Target="slides/slide266.xml"/><Relationship Id="rId33" Type="http://schemas.openxmlformats.org/officeDocument/2006/relationships/slide" Target="slides/slide30.xml"/><Relationship Id="rId129" Type="http://schemas.openxmlformats.org/officeDocument/2006/relationships/slide" Target="slides/slide126.xml"/><Relationship Id="rId280" Type="http://schemas.openxmlformats.org/officeDocument/2006/relationships/slide" Target="slides/slide277.xml"/><Relationship Id="rId336" Type="http://schemas.openxmlformats.org/officeDocument/2006/relationships/font" Target="fonts/font11.fntdata"/><Relationship Id="rId75" Type="http://schemas.openxmlformats.org/officeDocument/2006/relationships/slide" Target="slides/slide72.xml"/><Relationship Id="rId140" Type="http://schemas.openxmlformats.org/officeDocument/2006/relationships/slide" Target="slides/slide137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91" Type="http://schemas.openxmlformats.org/officeDocument/2006/relationships/slide" Target="slides/slide288.xml"/><Relationship Id="rId305" Type="http://schemas.openxmlformats.org/officeDocument/2006/relationships/slide" Target="slides/slide302.xml"/><Relationship Id="rId44" Type="http://schemas.openxmlformats.org/officeDocument/2006/relationships/slide" Target="slides/slide41.xml"/><Relationship Id="rId86" Type="http://schemas.openxmlformats.org/officeDocument/2006/relationships/slide" Target="slides/slide83.xml"/><Relationship Id="rId151" Type="http://schemas.openxmlformats.org/officeDocument/2006/relationships/slide" Target="slides/slide148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49" Type="http://schemas.openxmlformats.org/officeDocument/2006/relationships/slide" Target="slides/slide246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316" Type="http://schemas.openxmlformats.org/officeDocument/2006/relationships/slide" Target="slides/slide313.xml"/><Relationship Id="rId55" Type="http://schemas.openxmlformats.org/officeDocument/2006/relationships/slide" Target="slides/slide52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62" Type="http://schemas.openxmlformats.org/officeDocument/2006/relationships/slide" Target="slides/slide159.xml"/><Relationship Id="rId218" Type="http://schemas.openxmlformats.org/officeDocument/2006/relationships/slide" Target="slides/slide215.xml"/><Relationship Id="rId271" Type="http://schemas.openxmlformats.org/officeDocument/2006/relationships/slide" Target="slides/slide268.xml"/><Relationship Id="rId24" Type="http://schemas.openxmlformats.org/officeDocument/2006/relationships/slide" Target="slides/slide21.xml"/><Relationship Id="rId66" Type="http://schemas.openxmlformats.org/officeDocument/2006/relationships/slide" Target="slides/slide63.xml"/><Relationship Id="rId131" Type="http://schemas.openxmlformats.org/officeDocument/2006/relationships/slide" Target="slides/slide128.xml"/><Relationship Id="rId327" Type="http://schemas.openxmlformats.org/officeDocument/2006/relationships/font" Target="fonts/font2.fntdata"/><Relationship Id="rId173" Type="http://schemas.openxmlformats.org/officeDocument/2006/relationships/slide" Target="slides/slide170.xml"/><Relationship Id="rId229" Type="http://schemas.openxmlformats.org/officeDocument/2006/relationships/slide" Target="slides/slide226.xml"/><Relationship Id="rId240" Type="http://schemas.openxmlformats.org/officeDocument/2006/relationships/slide" Target="slides/slide2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8421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059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2463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94094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2539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9153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0435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473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6113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79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6860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21874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37455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7243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9074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5866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9986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27523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9319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89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3959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8359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414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5476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92144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3671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3526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9869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6834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0974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47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0318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1865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7707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302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6367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2990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05621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0625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6780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9759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76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5890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7260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686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0222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6876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14267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235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3138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74210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19739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997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6622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12461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7493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8087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9756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8213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1614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96472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5896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615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98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039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2775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6477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4466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1055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1652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1872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1863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1842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81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95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2880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3882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3284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4234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420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0432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8493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8345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478895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9498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27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068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6512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1981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4413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5839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26821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67375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4449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52812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3674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49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3026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8891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3755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3597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0050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3691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893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2308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2815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7234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12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5657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4058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772800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8171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6537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0076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55848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1501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296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3255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71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513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30842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7817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94035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0606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7060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442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4083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016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1922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00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925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0558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7226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06822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63823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240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10490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0302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17045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43538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276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6789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80757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73404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7917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02246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965268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514494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600844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549826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5075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961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3880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68499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1055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243795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57080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35106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0954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0273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6200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96459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39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46297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26702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07115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76408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25083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12644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08050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49594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61220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672536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469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74832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201574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43595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8973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326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11120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19892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409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68502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93518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007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40040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2851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72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88696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22793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17867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9729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89392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93086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1217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632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53392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785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05977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5353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257215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1516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80306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881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76243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0014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83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9026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55128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02560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60483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35574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85223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76832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48032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3724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62599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6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6263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2989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323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01795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19753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297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720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497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586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660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1343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369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17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448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1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15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863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0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274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755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788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3549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096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002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186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44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675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357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614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281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899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8888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457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219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6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293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72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46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440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48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543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567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751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889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382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281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36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760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524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6164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808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702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521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548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123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0928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315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7308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63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087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522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639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303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150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388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3964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0091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8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063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38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463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6231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85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2987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1658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18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11555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08688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506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3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68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790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45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2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448" r:id="rId1"/>
    <p:sldLayoutId id="2147487449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s://hunkim.github.io/ml/" TargetMode="External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es24.com/SearchCorner/Result?domain=ALL&amp;author_yn=Y&amp;query=&amp;auth_no=215185" TargetMode="External"/><Relationship Id="rId5" Type="http://schemas.openxmlformats.org/officeDocument/2006/relationships/image" Target="../media/image10.jpeg"/><Relationship Id="rId4" Type="http://schemas.openxmlformats.org/officeDocument/2006/relationships/hyperlink" Target="https://ko.coursera.org/learn/machine-learning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950.png"/><Relationship Id="rId7" Type="http://schemas.openxmlformats.org/officeDocument/2006/relationships/image" Target="../media/image99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12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16.png"/><Relationship Id="rId7" Type="http://schemas.openxmlformats.org/officeDocument/2006/relationships/image" Target="../media/image931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0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4.png"/><Relationship Id="rId3" Type="http://schemas.openxmlformats.org/officeDocument/2006/relationships/image" Target="../media/image35.png"/><Relationship Id="rId7" Type="http://schemas.openxmlformats.org/officeDocument/2006/relationships/image" Target="../media/image115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22.png"/><Relationship Id="rId5" Type="http://schemas.openxmlformats.org/officeDocument/2006/relationships/image" Target="../media/image113.png"/><Relationship Id="rId10" Type="http://schemas.openxmlformats.org/officeDocument/2006/relationships/image" Target="../media/image121.png"/><Relationship Id="rId4" Type="http://schemas.openxmlformats.org/officeDocument/2006/relationships/image" Target="../media/image112.png"/><Relationship Id="rId9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35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45.png"/><Relationship Id="rId10" Type="http://schemas.openxmlformats.org/officeDocument/2006/relationships/image" Target="../media/image130.png"/><Relationship Id="rId4" Type="http://schemas.openxmlformats.org/officeDocument/2006/relationships/image" Target="../media/image125.png"/><Relationship Id="rId9" Type="http://schemas.openxmlformats.org/officeDocument/2006/relationships/image" Target="../media/image12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8.png"/><Relationship Id="rId7" Type="http://schemas.openxmlformats.org/officeDocument/2006/relationships/image" Target="../media/image129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35.png"/><Relationship Id="rId7" Type="http://schemas.openxmlformats.org/officeDocument/2006/relationships/image" Target="../media/image136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3.png"/><Relationship Id="rId5" Type="http://schemas.openxmlformats.org/officeDocument/2006/relationships/image" Target="../media/image136.png"/><Relationship Id="rId10" Type="http://schemas.openxmlformats.org/officeDocument/2006/relationships/image" Target="../media/image139.png"/><Relationship Id="rId4" Type="http://schemas.openxmlformats.org/officeDocument/2006/relationships/image" Target="../media/image135.png"/><Relationship Id="rId9" Type="http://schemas.openxmlformats.org/officeDocument/2006/relationships/image" Target="../media/image138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390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1.png"/><Relationship Id="rId4" Type="http://schemas.openxmlformats.org/officeDocument/2006/relationships/image" Target="../media/image107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04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154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6.png"/><Relationship Id="rId5" Type="http://schemas.openxmlformats.org/officeDocument/2006/relationships/image" Target="../media/image142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141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1.png"/><Relationship Id="rId5" Type="http://schemas.openxmlformats.org/officeDocument/2006/relationships/image" Target="../media/image1041.png"/><Relationship Id="rId4" Type="http://schemas.openxmlformats.org/officeDocument/2006/relationships/image" Target="../media/image103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1660.png"/><Relationship Id="rId18" Type="http://schemas.openxmlformats.org/officeDocument/2006/relationships/image" Target="../media/image171.png"/><Relationship Id="rId3" Type="http://schemas.openxmlformats.org/officeDocument/2006/relationships/image" Target="../media/image1672.png"/><Relationship Id="rId7" Type="http://schemas.openxmlformats.org/officeDocument/2006/relationships/image" Target="../media/image1600.png"/><Relationship Id="rId12" Type="http://schemas.openxmlformats.org/officeDocument/2006/relationships/image" Target="../media/image1650.png"/><Relationship Id="rId17" Type="http://schemas.openxmlformats.org/officeDocument/2006/relationships/image" Target="../media/image162.png"/><Relationship Id="rId2" Type="http://schemas.openxmlformats.org/officeDocument/2006/relationships/notesSlide" Target="../notesSlides/notesSlide158.xml"/><Relationship Id="rId16" Type="http://schemas.openxmlformats.org/officeDocument/2006/relationships/image" Target="../media/image169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640.png"/><Relationship Id="rId5" Type="http://schemas.openxmlformats.org/officeDocument/2006/relationships/image" Target="../media/image1580.png"/><Relationship Id="rId15" Type="http://schemas.openxmlformats.org/officeDocument/2006/relationships/image" Target="../media/image168.png"/><Relationship Id="rId10" Type="http://schemas.openxmlformats.org/officeDocument/2006/relationships/image" Target="../media/image1630.png"/><Relationship Id="rId19" Type="http://schemas.openxmlformats.org/officeDocument/2006/relationships/image" Target="../media/image166.png"/><Relationship Id="rId4" Type="http://schemas.openxmlformats.org/officeDocument/2006/relationships/image" Target="../media/image1671.png"/><Relationship Id="rId9" Type="http://schemas.openxmlformats.org/officeDocument/2006/relationships/image" Target="../media/image1620.png"/><Relationship Id="rId14" Type="http://schemas.openxmlformats.org/officeDocument/2006/relationships/image" Target="../media/image1670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1.png"/><Relationship Id="rId11" Type="http://schemas.openxmlformats.org/officeDocument/2006/relationships/image" Target="../media/image181.png"/><Relationship Id="rId5" Type="http://schemas.openxmlformats.org/officeDocument/2006/relationships/image" Target="../media/image5313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160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13" Type="http://schemas.openxmlformats.org/officeDocument/2006/relationships/image" Target="../media/image227.png"/><Relationship Id="rId3" Type="http://schemas.openxmlformats.org/officeDocument/2006/relationships/image" Target="../media/image2170.png"/><Relationship Id="rId7" Type="http://schemas.openxmlformats.org/officeDocument/2006/relationships/image" Target="../media/image2210.png"/><Relationship Id="rId12" Type="http://schemas.openxmlformats.org/officeDocument/2006/relationships/image" Target="../media/image226.png"/><Relationship Id="rId2" Type="http://schemas.openxmlformats.org/officeDocument/2006/relationships/notesSlide" Target="../notesSlides/notesSlide163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1.png"/><Relationship Id="rId11" Type="http://schemas.openxmlformats.org/officeDocument/2006/relationships/image" Target="../media/image225.png"/><Relationship Id="rId5" Type="http://schemas.openxmlformats.org/officeDocument/2006/relationships/image" Target="../media/image2190.png"/><Relationship Id="rId15" Type="http://schemas.openxmlformats.org/officeDocument/2006/relationships/image" Target="../media/image170.png"/><Relationship Id="rId10" Type="http://schemas.openxmlformats.org/officeDocument/2006/relationships/image" Target="../media/image224.png"/><Relationship Id="rId4" Type="http://schemas.openxmlformats.org/officeDocument/2006/relationships/image" Target="../media/image222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1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2.png"/><Relationship Id="rId18" Type="http://schemas.openxmlformats.org/officeDocument/2006/relationships/image" Target="../media/image175.png"/><Relationship Id="rId26" Type="http://schemas.openxmlformats.org/officeDocument/2006/relationships/image" Target="../media/image1751.png"/><Relationship Id="rId39" Type="http://schemas.openxmlformats.org/officeDocument/2006/relationships/image" Target="../media/image1371.png"/><Relationship Id="rId21" Type="http://schemas.openxmlformats.org/officeDocument/2006/relationships/image" Target="../media/image1616.png"/><Relationship Id="rId34" Type="http://schemas.openxmlformats.org/officeDocument/2006/relationships/image" Target="../media/image1341.png"/><Relationship Id="rId42" Type="http://schemas.openxmlformats.org/officeDocument/2006/relationships/image" Target="../media/image1402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164.xml"/><Relationship Id="rId16" Type="http://schemas.openxmlformats.org/officeDocument/2006/relationships/image" Target="../media/image244.png"/><Relationship Id="rId20" Type="http://schemas.openxmlformats.org/officeDocument/2006/relationships/image" Target="../media/image247.png"/><Relationship Id="rId29" Type="http://schemas.openxmlformats.org/officeDocument/2006/relationships/image" Target="../media/image208.png"/><Relationship Id="rId41" Type="http://schemas.openxmlformats.org/officeDocument/2006/relationships/image" Target="../media/image1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24" Type="http://schemas.openxmlformats.org/officeDocument/2006/relationships/image" Target="../media/image1662.png"/><Relationship Id="rId32" Type="http://schemas.openxmlformats.org/officeDocument/2006/relationships/image" Target="../media/image1321.png"/><Relationship Id="rId37" Type="http://schemas.openxmlformats.org/officeDocument/2006/relationships/image" Target="../media/image1271.png"/><Relationship Id="rId40" Type="http://schemas.openxmlformats.org/officeDocument/2006/relationships/image" Target="../media/image219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23" Type="http://schemas.openxmlformats.org/officeDocument/2006/relationships/image" Target="../media/image1219.png"/><Relationship Id="rId28" Type="http://schemas.openxmlformats.org/officeDocument/2006/relationships/image" Target="../media/image207.png"/><Relationship Id="rId36" Type="http://schemas.openxmlformats.org/officeDocument/2006/relationships/image" Target="../media/image1243.png"/><Relationship Id="rId10" Type="http://schemas.openxmlformats.org/officeDocument/2006/relationships/image" Target="../media/image238.png"/><Relationship Id="rId19" Type="http://schemas.openxmlformats.org/officeDocument/2006/relationships/image" Target="../media/image176.png"/><Relationship Id="rId31" Type="http://schemas.openxmlformats.org/officeDocument/2006/relationships/image" Target="../media/image1232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1623.png"/><Relationship Id="rId27" Type="http://schemas.openxmlformats.org/officeDocument/2006/relationships/image" Target="../media/image1761.png"/><Relationship Id="rId35" Type="http://schemas.openxmlformats.org/officeDocument/2006/relationships/image" Target="../media/image1351.png"/><Relationship Id="rId43" Type="http://schemas.openxmlformats.org/officeDocument/2006/relationships/image" Target="../media/image1412.png"/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12" Type="http://schemas.openxmlformats.org/officeDocument/2006/relationships/image" Target="../media/image240.png"/><Relationship Id="rId17" Type="http://schemas.openxmlformats.org/officeDocument/2006/relationships/image" Target="../media/image2430.png"/><Relationship Id="rId25" Type="http://schemas.openxmlformats.org/officeDocument/2006/relationships/image" Target="../media/image1675.png"/><Relationship Id="rId33" Type="http://schemas.openxmlformats.org/officeDocument/2006/relationships/image" Target="../media/image1331.png"/><Relationship Id="rId38" Type="http://schemas.openxmlformats.org/officeDocument/2006/relationships/image" Target="../media/image1361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0.png"/><Relationship Id="rId4" Type="http://schemas.openxmlformats.org/officeDocument/2006/relationships/image" Target="../media/image248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0.png"/><Relationship Id="rId4" Type="http://schemas.openxmlformats.org/officeDocument/2006/relationships/image" Target="../media/image220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0.png"/><Relationship Id="rId13" Type="http://schemas.openxmlformats.org/officeDocument/2006/relationships/image" Target="../media/image2390.png"/><Relationship Id="rId18" Type="http://schemas.openxmlformats.org/officeDocument/2006/relationships/image" Target="../media/image252.png"/><Relationship Id="rId3" Type="http://schemas.openxmlformats.org/officeDocument/2006/relationships/image" Target="../media/image2311.png"/><Relationship Id="rId21" Type="http://schemas.openxmlformats.org/officeDocument/2006/relationships/image" Target="../media/image229.png"/><Relationship Id="rId7" Type="http://schemas.openxmlformats.org/officeDocument/2006/relationships/image" Target="../media/image2350.png"/><Relationship Id="rId12" Type="http://schemas.openxmlformats.org/officeDocument/2006/relationships/image" Target="../media/image2380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167.xml"/><Relationship Id="rId16" Type="http://schemas.openxmlformats.org/officeDocument/2006/relationships/image" Target="../media/image2420.png"/><Relationship Id="rId20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0.png"/><Relationship Id="rId11" Type="http://schemas.openxmlformats.org/officeDocument/2006/relationships/image" Target="../media/image2370.png"/><Relationship Id="rId5" Type="http://schemas.openxmlformats.org/officeDocument/2006/relationships/image" Target="../media/image2330.png"/><Relationship Id="rId15" Type="http://schemas.openxmlformats.org/officeDocument/2006/relationships/image" Target="../media/image221.png"/><Relationship Id="rId10" Type="http://schemas.openxmlformats.org/officeDocument/2006/relationships/image" Target="../media/image224.png"/><Relationship Id="rId19" Type="http://schemas.openxmlformats.org/officeDocument/2006/relationships/image" Target="../media/image253.png"/><Relationship Id="rId4" Type="http://schemas.openxmlformats.org/officeDocument/2006/relationships/image" Target="../media/image2320.png"/><Relationship Id="rId9" Type="http://schemas.openxmlformats.org/officeDocument/2006/relationships/image" Target="../media/image223.png"/><Relationship Id="rId14" Type="http://schemas.openxmlformats.org/officeDocument/2006/relationships/image" Target="../media/image2400.png"/><Relationship Id="rId22" Type="http://schemas.openxmlformats.org/officeDocument/2006/relationships/image" Target="../media/image241.png"/></Relationships>
</file>

<file path=ppt/slides/_rels/slide18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521.png"/><Relationship Id="rId39" Type="http://schemas.openxmlformats.org/officeDocument/2006/relationships/image" Target="../media/image2212.png"/><Relationship Id="rId51" Type="http://schemas.openxmlformats.org/officeDocument/2006/relationships/image" Target="../media/image264.png"/><Relationship Id="rId42" Type="http://schemas.openxmlformats.org/officeDocument/2006/relationships/image" Target="../media/image255.png"/><Relationship Id="rId47" Type="http://schemas.openxmlformats.org/officeDocument/2006/relationships/image" Target="../media/image260.png"/><Relationship Id="rId50" Type="http://schemas.openxmlformats.org/officeDocument/2006/relationships/image" Target="../media/image263.png"/><Relationship Id="rId55" Type="http://schemas.openxmlformats.org/officeDocument/2006/relationships/image" Target="../media/image268.png"/><Relationship Id="rId17" Type="http://schemas.openxmlformats.org/officeDocument/2006/relationships/image" Target="../media/image2570.png"/><Relationship Id="rId38" Type="http://schemas.openxmlformats.org/officeDocument/2006/relationships/image" Target="../media/image2202.png"/><Relationship Id="rId46" Type="http://schemas.openxmlformats.org/officeDocument/2006/relationships/image" Target="../media/image259.png"/><Relationship Id="rId2" Type="http://schemas.openxmlformats.org/officeDocument/2006/relationships/notesSlide" Target="../notesSlides/notesSlide168.xml"/><Relationship Id="rId41" Type="http://schemas.openxmlformats.org/officeDocument/2006/relationships/image" Target="../media/image249.png"/><Relationship Id="rId54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2192.png"/><Relationship Id="rId40" Type="http://schemas.openxmlformats.org/officeDocument/2006/relationships/image" Target="../media/image248.png"/><Relationship Id="rId45" Type="http://schemas.openxmlformats.org/officeDocument/2006/relationships/image" Target="../media/image258.png"/><Relationship Id="rId53" Type="http://schemas.openxmlformats.org/officeDocument/2006/relationships/image" Target="../media/image266.png"/><Relationship Id="rId49" Type="http://schemas.openxmlformats.org/officeDocument/2006/relationships/image" Target="../media/image262.png"/><Relationship Id="rId44" Type="http://schemas.openxmlformats.org/officeDocument/2006/relationships/image" Target="../media/image245.png"/><Relationship Id="rId52" Type="http://schemas.openxmlformats.org/officeDocument/2006/relationships/image" Target="../media/image265.png"/><Relationship Id="rId43" Type="http://schemas.openxmlformats.org/officeDocument/2006/relationships/image" Target="../media/image256.png"/><Relationship Id="rId48" Type="http://schemas.openxmlformats.org/officeDocument/2006/relationships/image" Target="../media/image261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2070.png"/><Relationship Id="rId7" Type="http://schemas.openxmlformats.org/officeDocument/2006/relationships/image" Target="../media/image2110.png"/><Relationship Id="rId12" Type="http://schemas.openxmlformats.org/officeDocument/2006/relationships/image" Target="../media/image216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50.png"/><Relationship Id="rId5" Type="http://schemas.openxmlformats.org/officeDocument/2006/relationships/image" Target="../media/image2090.png"/><Relationship Id="rId10" Type="http://schemas.openxmlformats.org/officeDocument/2006/relationships/image" Target="../media/image2140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png"/><Relationship Id="rId13" Type="http://schemas.openxmlformats.org/officeDocument/2006/relationships/image" Target="../media/image2740.png"/><Relationship Id="rId3" Type="http://schemas.openxmlformats.org/officeDocument/2006/relationships/image" Target="../media/image2070.png"/><Relationship Id="rId7" Type="http://schemas.openxmlformats.org/officeDocument/2006/relationships/image" Target="../media/image2741.png"/><Relationship Id="rId12" Type="http://schemas.openxmlformats.org/officeDocument/2006/relationships/image" Target="../media/image2730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160.png"/><Relationship Id="rId5" Type="http://schemas.openxmlformats.org/officeDocument/2006/relationships/image" Target="../media/image332.png"/><Relationship Id="rId10" Type="http://schemas.openxmlformats.org/officeDocument/2006/relationships/image" Target="../media/image2150.png"/><Relationship Id="rId4" Type="http://schemas.openxmlformats.org/officeDocument/2006/relationships/image" Target="../media/image2080.png"/><Relationship Id="rId9" Type="http://schemas.openxmlformats.org/officeDocument/2006/relationships/image" Target="../media/image2140.png"/><Relationship Id="rId14" Type="http://schemas.openxmlformats.org/officeDocument/2006/relationships/image" Target="../media/image2750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svg"/><Relationship Id="rId3" Type="http://schemas.openxmlformats.org/officeDocument/2006/relationships/image" Target="../media/image251.jpe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svg"/><Relationship Id="rId5" Type="http://schemas.openxmlformats.org/officeDocument/2006/relationships/image" Target="../media/image257.png"/><Relationship Id="rId10" Type="http://schemas.openxmlformats.org/officeDocument/2006/relationships/image" Target="../media/image272.svg"/><Relationship Id="rId4" Type="http://schemas.openxmlformats.org/officeDocument/2006/relationships/image" Target="../media/image252.jpeg"/><Relationship Id="rId9" Type="http://schemas.openxmlformats.org/officeDocument/2006/relationships/image" Target="../media/image271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13" Type="http://schemas.openxmlformats.org/officeDocument/2006/relationships/image" Target="../media/image344.png"/><Relationship Id="rId3" Type="http://schemas.openxmlformats.org/officeDocument/2006/relationships/image" Target="../media/image251.jpeg"/><Relationship Id="rId7" Type="http://schemas.openxmlformats.org/officeDocument/2006/relationships/image" Target="../media/image2870.png"/><Relationship Id="rId12" Type="http://schemas.openxmlformats.org/officeDocument/2006/relationships/image" Target="../media/image34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0.png"/><Relationship Id="rId11" Type="http://schemas.openxmlformats.org/officeDocument/2006/relationships/image" Target="../media/image342.png"/><Relationship Id="rId5" Type="http://schemas.openxmlformats.org/officeDocument/2006/relationships/image" Target="../media/image2850.png"/><Relationship Id="rId15" Type="http://schemas.openxmlformats.org/officeDocument/2006/relationships/image" Target="../media/image1561.png"/><Relationship Id="rId10" Type="http://schemas.openxmlformats.org/officeDocument/2006/relationships/image" Target="../media/image2900.png"/><Relationship Id="rId4" Type="http://schemas.openxmlformats.org/officeDocument/2006/relationships/image" Target="../media/image341.png"/><Relationship Id="rId9" Type="http://schemas.openxmlformats.org/officeDocument/2006/relationships/image" Target="../media/image2890.png"/><Relationship Id="rId14" Type="http://schemas.openxmlformats.org/officeDocument/2006/relationships/image" Target="../media/image1531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13" Type="http://schemas.openxmlformats.org/officeDocument/2006/relationships/image" Target="../media/image258.svg"/><Relationship Id="rId3" Type="http://schemas.openxmlformats.org/officeDocument/2006/relationships/image" Target="../media/image2910.png"/><Relationship Id="rId7" Type="http://schemas.openxmlformats.org/officeDocument/2006/relationships/image" Target="../media/image2950.png"/><Relationship Id="rId12" Type="http://schemas.openxmlformats.org/officeDocument/2006/relationships/image" Target="../media/image257.png"/><Relationship Id="rId17" Type="http://schemas.openxmlformats.org/officeDocument/2006/relationships/image" Target="../media/image272.svg"/><Relationship Id="rId2" Type="http://schemas.openxmlformats.org/officeDocument/2006/relationships/notesSlide" Target="../notesSlides/notesSlide180.xml"/><Relationship Id="rId16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0.png"/><Relationship Id="rId11" Type="http://schemas.openxmlformats.org/officeDocument/2006/relationships/image" Target="../media/image251.jpeg"/><Relationship Id="rId5" Type="http://schemas.openxmlformats.org/officeDocument/2006/relationships/image" Target="../media/image2930.png"/><Relationship Id="rId15" Type="http://schemas.openxmlformats.org/officeDocument/2006/relationships/image" Target="../media/image270.svg"/><Relationship Id="rId10" Type="http://schemas.openxmlformats.org/officeDocument/2006/relationships/image" Target="../media/image2980.png"/><Relationship Id="rId4" Type="http://schemas.openxmlformats.org/officeDocument/2006/relationships/image" Target="../media/image2920.png"/><Relationship Id="rId9" Type="http://schemas.openxmlformats.org/officeDocument/2006/relationships/image" Target="../media/image2970.png"/><Relationship Id="rId14" Type="http://schemas.openxmlformats.org/officeDocument/2006/relationships/image" Target="../media/image269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0.png"/><Relationship Id="rId13" Type="http://schemas.openxmlformats.org/officeDocument/2006/relationships/image" Target="../media/image271.png"/><Relationship Id="rId18" Type="http://schemas.openxmlformats.org/officeDocument/2006/relationships/image" Target="../media/image252.jpeg"/><Relationship Id="rId3" Type="http://schemas.openxmlformats.org/officeDocument/2006/relationships/image" Target="../media/image2910.png"/><Relationship Id="rId7" Type="http://schemas.openxmlformats.org/officeDocument/2006/relationships/image" Target="../media/image3010.png"/><Relationship Id="rId12" Type="http://schemas.openxmlformats.org/officeDocument/2006/relationships/image" Target="../media/image270.svg"/><Relationship Id="rId17" Type="http://schemas.openxmlformats.org/officeDocument/2006/relationships/image" Target="../media/image3040.png"/><Relationship Id="rId2" Type="http://schemas.openxmlformats.org/officeDocument/2006/relationships/notesSlide" Target="../notesSlides/notesSlide181.xml"/><Relationship Id="rId16" Type="http://schemas.openxmlformats.org/officeDocument/2006/relationships/image" Target="../media/image3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0.png"/><Relationship Id="rId11" Type="http://schemas.openxmlformats.org/officeDocument/2006/relationships/image" Target="../media/image269.png"/><Relationship Id="rId5" Type="http://schemas.openxmlformats.org/officeDocument/2006/relationships/image" Target="../media/image2990.png"/><Relationship Id="rId10" Type="http://schemas.openxmlformats.org/officeDocument/2006/relationships/image" Target="../media/image258.svg"/><Relationship Id="rId4" Type="http://schemas.openxmlformats.org/officeDocument/2006/relationships/image" Target="../media/image2920.png"/><Relationship Id="rId9" Type="http://schemas.openxmlformats.org/officeDocument/2006/relationships/image" Target="../media/image257.png"/><Relationship Id="rId14" Type="http://schemas.openxmlformats.org/officeDocument/2006/relationships/image" Target="../media/image272.sv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svg"/><Relationship Id="rId3" Type="http://schemas.openxmlformats.org/officeDocument/2006/relationships/image" Target="../media/image2602.png"/><Relationship Id="rId7" Type="http://schemas.openxmlformats.org/officeDocument/2006/relationships/image" Target="../media/image269.png"/><Relationship Id="rId12" Type="http://schemas.openxmlformats.org/officeDocument/2006/relationships/image" Target="../media/image273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svg"/><Relationship Id="rId11" Type="http://schemas.openxmlformats.org/officeDocument/2006/relationships/image" Target="../media/image85.png"/><Relationship Id="rId5" Type="http://schemas.openxmlformats.org/officeDocument/2006/relationships/image" Target="../media/image257.png"/><Relationship Id="rId10" Type="http://schemas.openxmlformats.org/officeDocument/2006/relationships/image" Target="../media/image272.svg"/><Relationship Id="rId4" Type="http://schemas.openxmlformats.org/officeDocument/2006/relationships/image" Target="../media/image8112.png"/><Relationship Id="rId9" Type="http://schemas.openxmlformats.org/officeDocument/2006/relationships/image" Target="../media/image271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0.png"/><Relationship Id="rId7" Type="http://schemas.openxmlformats.org/officeDocument/2006/relationships/image" Target="../media/image311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0.png"/><Relationship Id="rId5" Type="http://schemas.openxmlformats.org/officeDocument/2006/relationships/image" Target="../media/image3090.png"/><Relationship Id="rId4" Type="http://schemas.openxmlformats.org/officeDocument/2006/relationships/image" Target="../media/image3080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0.png"/><Relationship Id="rId3" Type="http://schemas.openxmlformats.org/officeDocument/2006/relationships/image" Target="../media/image3120.png"/><Relationship Id="rId7" Type="http://schemas.openxmlformats.org/officeDocument/2006/relationships/image" Target="../media/image3160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0.png"/><Relationship Id="rId5" Type="http://schemas.openxmlformats.org/officeDocument/2006/relationships/image" Target="../media/image3140.png"/><Relationship Id="rId4" Type="http://schemas.openxmlformats.org/officeDocument/2006/relationships/image" Target="../media/image3130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0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5" Type="http://schemas.openxmlformats.org/officeDocument/2006/relationships/image" Target="../media/image3200.png"/><Relationship Id="rId4" Type="http://schemas.openxmlformats.org/officeDocument/2006/relationships/image" Target="../media/image3190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0.png"/><Relationship Id="rId5" Type="http://schemas.openxmlformats.org/officeDocument/2006/relationships/image" Target="../media/image3240.png"/><Relationship Id="rId4" Type="http://schemas.openxmlformats.org/officeDocument/2006/relationships/image" Target="../media/image3230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0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0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0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0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0.png"/><Relationship Id="rId3" Type="http://schemas.openxmlformats.org/officeDocument/2006/relationships/image" Target="../media/image3320.png"/><Relationship Id="rId7" Type="http://schemas.openxmlformats.org/officeDocument/2006/relationships/image" Target="../media/image336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0.png"/><Relationship Id="rId11" Type="http://schemas.openxmlformats.org/officeDocument/2006/relationships/image" Target="../media/image3400.png"/><Relationship Id="rId5" Type="http://schemas.openxmlformats.org/officeDocument/2006/relationships/image" Target="../media/image3340.png"/><Relationship Id="rId10" Type="http://schemas.openxmlformats.org/officeDocument/2006/relationships/image" Target="../media/image3390.png"/><Relationship Id="rId4" Type="http://schemas.openxmlformats.org/officeDocument/2006/relationships/image" Target="../media/image333.png"/><Relationship Id="rId9" Type="http://schemas.openxmlformats.org/officeDocument/2006/relationships/image" Target="../media/image3380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0.png"/><Relationship Id="rId5" Type="http://schemas.openxmlformats.org/officeDocument/2006/relationships/image" Target="../media/image3450.png"/><Relationship Id="rId4" Type="http://schemas.openxmlformats.org/officeDocument/2006/relationships/image" Target="../media/image2661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0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0.png"/><Relationship Id="rId3" Type="http://schemas.openxmlformats.org/officeDocument/2006/relationships/image" Target="../media/image3440.png"/><Relationship Id="rId7" Type="http://schemas.openxmlformats.org/officeDocument/2006/relationships/image" Target="../media/image265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1.png"/><Relationship Id="rId5" Type="http://schemas.openxmlformats.org/officeDocument/2006/relationships/image" Target="../media/image3500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jpe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ctivations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nsorflow.org/api_docs/python/tf/keras/regularizers" TargetMode="External"/><Relationship Id="rId4" Type="http://schemas.openxmlformats.org/officeDocument/2006/relationships/hyperlink" Target="https://www.tensorflow.org/api_docs/python/tf/keras/initializers" TargetMode="Externa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sv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0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0.pn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3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2.png"/><Relationship Id="rId4" Type="http://schemas.openxmlformats.org/officeDocument/2006/relationships/image" Target="../media/image77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1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2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AI_NL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0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2.png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3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296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297.svg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hyperlink" Target="https://www.anaconda.com/products/individua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6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10.png"/><Relationship Id="rId4" Type="http://schemas.openxmlformats.org/officeDocument/2006/relationships/hyperlink" Target="https://en.wikipedia.org/wiki/Linear_regressio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1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3.png"/><Relationship Id="rId5" Type="http://schemas.openxmlformats.org/officeDocument/2006/relationships/image" Target="../media/image27.png"/><Relationship Id="rId4" Type="http://schemas.openxmlformats.org/officeDocument/2006/relationships/image" Target="../media/image101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10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image" Target="../media/image10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815.png"/><Relationship Id="rId10" Type="http://schemas.openxmlformats.org/officeDocument/2006/relationships/image" Target="../media/image41.png"/><Relationship Id="rId4" Type="http://schemas.openxmlformats.org/officeDocument/2006/relationships/image" Target="../media/image2714.png"/><Relationship Id="rId9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13.png"/><Relationship Id="rId10" Type="http://schemas.openxmlformats.org/officeDocument/2006/relationships/image" Target="../media/image46.png"/><Relationship Id="rId4" Type="http://schemas.openxmlformats.org/officeDocument/2006/relationships/image" Target="../media/image3814.png"/><Relationship Id="rId9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14.png"/><Relationship Id="rId9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1.png"/><Relationship Id="rId5" Type="http://schemas.openxmlformats.org/officeDocument/2006/relationships/image" Target="../media/image2310.png"/><Relationship Id="rId4" Type="http://schemas.openxmlformats.org/officeDocument/2006/relationships/image" Target="../media/image44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51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7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64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1.png"/><Relationship Id="rId5" Type="http://schemas.openxmlformats.org/officeDocument/2006/relationships/image" Target="../media/image6211.png"/><Relationship Id="rId4" Type="http://schemas.openxmlformats.org/officeDocument/2006/relationships/image" Target="../media/image61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2.png"/><Relationship Id="rId13" Type="http://schemas.openxmlformats.org/officeDocument/2006/relationships/image" Target="../media/image75.png"/><Relationship Id="rId3" Type="http://schemas.openxmlformats.org/officeDocument/2006/relationships/image" Target="../media/image6511.png"/><Relationship Id="rId7" Type="http://schemas.openxmlformats.org/officeDocument/2006/relationships/image" Target="../media/image6912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11.png"/><Relationship Id="rId11" Type="http://schemas.openxmlformats.org/officeDocument/2006/relationships/image" Target="../media/image73.png"/><Relationship Id="rId5" Type="http://schemas.openxmlformats.org/officeDocument/2006/relationships/image" Target="../media/image6711.png"/><Relationship Id="rId10" Type="http://schemas.openxmlformats.org/officeDocument/2006/relationships/image" Target="../media/image7212.png"/><Relationship Id="rId4" Type="http://schemas.openxmlformats.org/officeDocument/2006/relationships/image" Target="../media/image6610.png"/><Relationship Id="rId9" Type="http://schemas.openxmlformats.org/officeDocument/2006/relationships/image" Target="../media/image711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8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4.png"/><Relationship Id="rId3" Type="http://schemas.openxmlformats.org/officeDocument/2006/relationships/image" Target="../media/image80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012.png"/><Relationship Id="rId5" Type="http://schemas.openxmlformats.org/officeDocument/2006/relationships/image" Target="../media/image7612.png"/><Relationship Id="rId10" Type="http://schemas.openxmlformats.org/officeDocument/2006/relationships/image" Target="../media/image83.png"/><Relationship Id="rId4" Type="http://schemas.openxmlformats.org/officeDocument/2006/relationships/image" Target="../media/image811.png"/><Relationship Id="rId9" Type="http://schemas.openxmlformats.org/officeDocument/2006/relationships/image" Target="../media/image8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0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57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microsoft.com/en-my/help/2977003/the-latest-supported-visual-c-downloads" TargetMode="Externa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575.png"/><Relationship Id="rId4" Type="http://schemas.openxmlformats.org/officeDocument/2006/relationships/image" Target="../media/image56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11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1.png"/><Relationship Id="rId3" Type="http://schemas.openxmlformats.org/officeDocument/2006/relationships/image" Target="../media/image730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50.png"/><Relationship Id="rId10" Type="http://schemas.openxmlformats.org/officeDocument/2006/relationships/image" Target="../media/image7712.png"/><Relationship Id="rId4" Type="http://schemas.openxmlformats.org/officeDocument/2006/relationships/image" Target="../media/image740.png"/><Relationship Id="rId9" Type="http://schemas.openxmlformats.org/officeDocument/2006/relationships/image" Target="../media/image78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1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7911.png"/><Relationship Id="rId9" Type="http://schemas.openxmlformats.org/officeDocument/2006/relationships/image" Target="../media/image86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12.png"/><Relationship Id="rId3" Type="http://schemas.openxmlformats.org/officeDocument/2006/relationships/image" Target="../media/image910.png"/><Relationship Id="rId7" Type="http://schemas.openxmlformats.org/officeDocument/2006/relationships/image" Target="../media/image861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89.png"/><Relationship Id="rId4" Type="http://schemas.openxmlformats.org/officeDocument/2006/relationships/image" Target="../media/image7911.png"/><Relationship Id="rId9" Type="http://schemas.openxmlformats.org/officeDocument/2006/relationships/image" Target="../media/image881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1.png"/><Relationship Id="rId4" Type="http://schemas.openxmlformats.org/officeDocument/2006/relationships/image" Target="../media/image801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880.png"/><Relationship Id="rId7" Type="http://schemas.openxmlformats.org/officeDocument/2006/relationships/image" Target="../media/image710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90.png"/><Relationship Id="rId5" Type="http://schemas.openxmlformats.org/officeDocument/2006/relationships/image" Target="../media/image740.png"/><Relationship Id="rId10" Type="http://schemas.openxmlformats.org/officeDocument/2006/relationships/image" Target="../media/image780.png"/><Relationship Id="rId4" Type="http://schemas.openxmlformats.org/officeDocument/2006/relationships/image" Target="../media/image730.png"/><Relationship Id="rId9" Type="http://schemas.openxmlformats.org/officeDocument/2006/relationships/image" Target="../media/image77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 처리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8972C-17A3-4C70-AB9C-E2E7D311C0BD}"/>
              </a:ext>
            </a:extLst>
          </p:cNvPr>
          <p:cNvSpPr txBox="1"/>
          <p:nvPr/>
        </p:nvSpPr>
        <p:spPr>
          <a:xfrm>
            <a:off x="1279496" y="4453658"/>
            <a:ext cx="6803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온라인 강의 자료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모두를 위한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머신러닝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en-US" altLang="ko-KR" sz="1400">
                <a:hlinkClick r:id="rId3"/>
              </a:rPr>
              <a:t>https://hunkim.github.io/ml/</a:t>
            </a:r>
            <a:endParaRPr lang="en-US" altLang="ko-KR" sz="1400"/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코세라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머신 러닝 강의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(Andrew Ng) : </a:t>
            </a:r>
            <a:r>
              <a:rPr lang="en-US" altLang="ko-KR" sz="1400">
                <a:hlinkClick r:id="rId4"/>
              </a:rPr>
              <a:t>https://ko.coursera.org/learn/machine-learning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3554" name="Picture 2" descr="x9791163031093">
            <a:extLst>
              <a:ext uri="{FF2B5EF4-FFF2-40B4-BE49-F238E27FC236}">
                <a16:creationId xmlns:a16="http://schemas.microsoft.com/office/drawing/2014/main" id="{4086B349-76A7-4930-BCC4-C1F7C8E3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08" y="969911"/>
            <a:ext cx="1274681" cy="17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79C6E0-FB24-4B34-9162-D85949D40A88}"/>
              </a:ext>
            </a:extLst>
          </p:cNvPr>
          <p:cNvSpPr/>
          <p:nvPr/>
        </p:nvSpPr>
        <p:spPr>
          <a:xfrm>
            <a:off x="1726034" y="2770345"/>
            <a:ext cx="2139868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Do it! </a:t>
            </a:r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딥러닝 입문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  <a:hlinkClick r:id="rId6"/>
              </a:rPr>
              <a:t>박해선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저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이지스퍼블리싱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 2019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09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20</a:t>
            </a:r>
            <a:r>
              <a:rPr lang="ko-KR" altLang="en-US" sz="110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4131789" y="2731181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8956E9-AB47-4D69-88DC-5E5E4ACEA36A}"/>
              </a:ext>
            </a:extLst>
          </p:cNvPr>
          <p:cNvSpPr/>
          <p:nvPr/>
        </p:nvSpPr>
        <p:spPr>
          <a:xfrm>
            <a:off x="7275983" y="2731181"/>
            <a:ext cx="2534767" cy="52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 </a:t>
            </a:r>
            <a:r>
              <a:rPr lang="en-US" altLang="ko-KR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2</a:t>
            </a: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2019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05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99" y="969911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밑바닥부터 시작하는 딥러닝 2">
            <a:extLst>
              <a:ext uri="{FF2B5EF4-FFF2-40B4-BE49-F238E27FC236}">
                <a16:creationId xmlns:a16="http://schemas.microsoft.com/office/drawing/2014/main" id="{3B703F60-37E1-48E7-B074-4803A0BE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08" y="969911"/>
            <a:ext cx="1357804" cy="174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2.1 MSE(Mean Squared Error)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2.2 SGD (Stochastic Gradient Descent)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역전파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선형회귀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시그모이드 함수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558820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03FB-F47A-4E06-84EE-4F196F28E678}"/>
              </a:ext>
            </a:extLst>
          </p:cNvPr>
          <p:cNvSpPr txBox="1"/>
          <p:nvPr/>
        </p:nvSpPr>
        <p:spPr>
          <a:xfrm>
            <a:off x="884664" y="976680"/>
            <a:ext cx="698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분류용 데이터셋을 준비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위스콘신 유방암 데이터 세트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AB3486D-C4DA-4BB8-AD54-A22070744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024712"/>
              </p:ext>
            </p:extLst>
          </p:nvPr>
        </p:nvGraphicFramePr>
        <p:xfrm>
          <a:off x="1143152" y="1837326"/>
          <a:ext cx="81546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228">
                  <a:extLst>
                    <a:ext uri="{9D8B030D-6E8A-4147-A177-3AD203B41FA5}">
                      <a16:colId xmlns:a16="http://schemas.microsoft.com/office/drawing/2014/main" val="150969511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1038492995"/>
                    </a:ext>
                  </a:extLst>
                </a:gridCol>
                <a:gridCol w="2718228">
                  <a:extLst>
                    <a:ext uri="{9D8B030D-6E8A-4147-A177-3AD203B41FA5}">
                      <a16:colId xmlns:a16="http://schemas.microsoft.com/office/drawing/2014/main" val="3716907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이진 분류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80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좋음</a:t>
                      </a:r>
                      <a:endParaRPr lang="en-US" altLang="ko-KR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양성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78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나쁨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악성 종양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02184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192327" y="3843719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sklearn.datasets import load_breast_cancer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 = load_breast_cancer()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09583" y="3364593"/>
            <a:ext cx="366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사이킷런의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datasets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불러온다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B147D0-4F3B-4D3E-AA92-F36455D6D8E9}"/>
              </a:ext>
            </a:extLst>
          </p:cNvPr>
          <p:cNvSpPr/>
          <p:nvPr/>
        </p:nvSpPr>
        <p:spPr>
          <a:xfrm>
            <a:off x="1241502" y="535522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print(cancer.data.shape, cancer.target.shape)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BC9D2-66BD-4756-A72C-A12BD6E46E11}"/>
              </a:ext>
            </a:extLst>
          </p:cNvPr>
          <p:cNvSpPr txBox="1"/>
          <p:nvPr/>
        </p:nvSpPr>
        <p:spPr>
          <a:xfrm>
            <a:off x="1195896" y="4996419"/>
            <a:ext cx="350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크기를 알아본다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198AA-A850-464E-805E-FFEBEFE94BE5}"/>
              </a:ext>
            </a:extLst>
          </p:cNvPr>
          <p:cNvSpPr txBox="1"/>
          <p:nvPr/>
        </p:nvSpPr>
        <p:spPr>
          <a:xfrm>
            <a:off x="2078182" y="5846618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(569, 30)        (569,)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30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D6B5A-D5BE-4126-9C02-F502CCDB5641}"/>
              </a:ext>
            </a:extLst>
          </p:cNvPr>
          <p:cNvSpPr/>
          <p:nvPr/>
        </p:nvSpPr>
        <p:spPr>
          <a:xfrm>
            <a:off x="1273421" y="1413893"/>
            <a:ext cx="8056334" cy="357020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cancer.data[:3]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array([[1.799e+01, 1.038e+01, 1.228e+02, 1.001e+03, 1.184e-01, 2.776e-01,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3.001e-01, 1.471e-01, 2.419e-01, 7.871e-02, 1.095e+00, 9.053e-01,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8.589e+00, 1.534e+02, 6.399e-03, 4.904e-02, 5.373e-02, 1.587e-02,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3.003e-02, 6.193e-03, 2.538e+01, 1.733e+01, 1.846e+02, 2.019e+03,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1.622e-01, 6.656e-01, 7.119e-01, 2.654e-01, 4.601e-01, 1.189e-01],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[2.057e+01, 1.777e+01, 1.329e+02, 1.326e+03, 8.474e-02, 7.864e-02,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8.690e-02, 7.017e-02, 1.812e-01, 5.667e-02, 5.435e-01, 7.339e-01,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3.398e+00, 7.408e+01, 5.225e-03, 1.308e-02, 1.860e-02, 1.340e-02,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1.389e-02, 3.532e-03, 2.499e+01, 2.341e+01, 1.588e+02, 1.956e+03,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1.238e-01, 1.866e-01, 2.416e-01, 1.860e-01, 2.750e-01, 8.902e-02],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[1.969e+01, 2.125e+01, 1.300e+02, 1.203e+03, 1.096e-01, 1.599e-01,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1.974e-01, 1.279e-01, 2.069e-01, 5.999e-02, 7.456e-01, 7.869e-01,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4.585e+00, 9.403e+01, 6.150e-03, 4.006e-02, 3.832e-02, 2.058e-02,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2.250e-02, 4.571e-03, 2.357e+01, 2.553e+01, 1.525e+02, 1.709e+03,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1.444e-01, 4.245e-01, 4.504e-01, 2.430e-01, 3.613e-01, 8.758e-02]])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657F9-90C7-4389-A2E0-6C86B766ABC9}"/>
              </a:ext>
            </a:extLst>
          </p:cNvPr>
          <p:cNvSpPr txBox="1"/>
          <p:nvPr/>
        </p:nvSpPr>
        <p:spPr>
          <a:xfrm>
            <a:off x="1241502" y="955930"/>
            <a:ext cx="479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569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샘플과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A735AB-6E44-4E69-88A0-0C5D7B3C790A}"/>
              </a:ext>
            </a:extLst>
          </p:cNvPr>
          <p:cNvSpPr/>
          <p:nvPr/>
        </p:nvSpPr>
        <p:spPr>
          <a:xfrm>
            <a:off x="2066693" y="1684063"/>
            <a:ext cx="6504878" cy="108143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5929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31113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plt.boxplot(cancer.data)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plt.ylabel('value')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1D88DA-B1DC-407F-9347-320C3A1897FE}"/>
              </a:ext>
            </a:extLst>
          </p:cNvPr>
          <p:cNvGrpSpPr/>
          <p:nvPr/>
        </p:nvGrpSpPr>
        <p:grpSpPr>
          <a:xfrm>
            <a:off x="7272923" y="3278841"/>
            <a:ext cx="511222" cy="3085170"/>
            <a:chOff x="7159083" y="2416098"/>
            <a:chExt cx="639336" cy="38583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2A130F-F68E-4C20-B6D7-6FC7BBAB82C3}"/>
                </a:ext>
              </a:extLst>
            </p:cNvPr>
            <p:cNvSpPr/>
            <p:nvPr/>
          </p:nvSpPr>
          <p:spPr>
            <a:xfrm>
              <a:off x="7159083" y="3553522"/>
              <a:ext cx="639336" cy="121176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12387D-6A8F-4476-A42F-6BE81CD44BFD}"/>
                </a:ext>
              </a:extLst>
            </p:cNvPr>
            <p:cNvSpPr/>
            <p:nvPr/>
          </p:nvSpPr>
          <p:spPr>
            <a:xfrm>
              <a:off x="7159083" y="4765288"/>
              <a:ext cx="639336" cy="676507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3431F6-4706-456E-9765-EA5DB6A4000C}"/>
                </a:ext>
              </a:extLst>
            </p:cNvPr>
            <p:cNvCxnSpPr/>
            <p:nvPr/>
          </p:nvCxnSpPr>
          <p:spPr>
            <a:xfrm>
              <a:off x="7478751" y="5441795"/>
              <a:ext cx="0" cy="832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274546D-00C4-44D4-ACA4-5503A572BA39}"/>
                </a:ext>
              </a:extLst>
            </p:cNvPr>
            <p:cNvCxnSpPr/>
            <p:nvPr/>
          </p:nvCxnSpPr>
          <p:spPr>
            <a:xfrm>
              <a:off x="7285463" y="6274419"/>
              <a:ext cx="3642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9219F68-5DF9-4AF0-A338-11536F5A0086}"/>
                </a:ext>
              </a:extLst>
            </p:cNvPr>
            <p:cNvGrpSpPr/>
            <p:nvPr/>
          </p:nvGrpSpPr>
          <p:grpSpPr>
            <a:xfrm rot="10800000">
              <a:off x="7285462" y="2416098"/>
              <a:ext cx="364273" cy="1137424"/>
              <a:chOff x="7437863" y="5594195"/>
              <a:chExt cx="364273" cy="832624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A0DAA85-ABA8-491C-BB71-85962D76B173}"/>
                  </a:ext>
                </a:extLst>
              </p:cNvPr>
              <p:cNvCxnSpPr/>
              <p:nvPr/>
            </p:nvCxnSpPr>
            <p:spPr>
              <a:xfrm>
                <a:off x="7631151" y="5594195"/>
                <a:ext cx="0" cy="8326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77A6CFF-E5FD-4159-8F4F-94D78D6FF1A7}"/>
                  </a:ext>
                </a:extLst>
              </p:cNvPr>
              <p:cNvCxnSpPr/>
              <p:nvPr/>
            </p:nvCxnSpPr>
            <p:spPr>
              <a:xfrm>
                <a:off x="7437863" y="6426819"/>
                <a:ext cx="3642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97E16F-FE5D-434E-8438-972E7B5BB53F}"/>
              </a:ext>
            </a:extLst>
          </p:cNvPr>
          <p:cNvCxnSpPr/>
          <p:nvPr/>
        </p:nvCxnSpPr>
        <p:spPr>
          <a:xfrm flipH="1">
            <a:off x="7528534" y="3479181"/>
            <a:ext cx="606749" cy="2544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12BBF8-03D3-4B33-82F4-4A7B969FB7CA}"/>
              </a:ext>
            </a:extLst>
          </p:cNvPr>
          <p:cNvCxnSpPr>
            <a:cxnSpLocks/>
          </p:cNvCxnSpPr>
          <p:nvPr/>
        </p:nvCxnSpPr>
        <p:spPr>
          <a:xfrm>
            <a:off x="7097354" y="5942605"/>
            <a:ext cx="431181" cy="17703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0BDC60-C846-4D07-A187-AFE41EEA1655}"/>
              </a:ext>
            </a:extLst>
          </p:cNvPr>
          <p:cNvSpPr txBox="1"/>
          <p:nvPr/>
        </p:nvSpPr>
        <p:spPr>
          <a:xfrm>
            <a:off x="8135283" y="320973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B745D-72EF-4CCF-924A-46D5587C9312}"/>
              </a:ext>
            </a:extLst>
          </p:cNvPr>
          <p:cNvSpPr txBox="1"/>
          <p:nvPr/>
        </p:nvSpPr>
        <p:spPr>
          <a:xfrm>
            <a:off x="6591760" y="569823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3BF2C-9D90-4C55-9F31-5971477F516F}"/>
              </a:ext>
            </a:extLst>
          </p:cNvPr>
          <p:cNvSpPr txBox="1"/>
          <p:nvPr/>
        </p:nvSpPr>
        <p:spPr>
          <a:xfrm>
            <a:off x="7810709" y="3999737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21DE2C-BDF8-4BC0-863A-9F2AC7B1D341}"/>
              </a:ext>
            </a:extLst>
          </p:cNvPr>
          <p:cNvSpPr txBox="1"/>
          <p:nvPr/>
        </p:nvSpPr>
        <p:spPr>
          <a:xfrm>
            <a:off x="7831908" y="4988011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520251-2CA4-4438-A5A5-A396E7D61CD9}"/>
              </a:ext>
            </a:extLst>
          </p:cNvPr>
          <p:cNvSpPr txBox="1"/>
          <p:nvPr/>
        </p:nvSpPr>
        <p:spPr>
          <a:xfrm>
            <a:off x="7831907" y="5472911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사분위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540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박스 플롯을 이용하면 각 특성의 사분위 값을 볼수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223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833DD58B-9ED8-43A8-AEC5-02899792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9" y="2784272"/>
            <a:ext cx="5156271" cy="3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cancer.feature_names[[3,23]]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array(['mean area', 'worst area'], dtype='&lt;U23')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눈에 띄는 특성 보기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넓이에 관한 특성이다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92C997-BADC-4043-8EC9-E853A2E2E2C0}"/>
              </a:ext>
            </a:extLst>
          </p:cNvPr>
          <p:cNvGrpSpPr/>
          <p:nvPr/>
        </p:nvGrpSpPr>
        <p:grpSpPr>
          <a:xfrm>
            <a:off x="1558246" y="5988066"/>
            <a:ext cx="1169166" cy="554869"/>
            <a:chOff x="1558246" y="6315166"/>
            <a:chExt cx="1169166" cy="5548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FF2673-E506-4AED-B25B-33C6FE5E3179}"/>
                </a:ext>
              </a:extLst>
            </p:cNvPr>
            <p:cNvSpPr txBox="1"/>
            <p:nvPr/>
          </p:nvSpPr>
          <p:spPr>
            <a:xfrm>
              <a:off x="1558246" y="6531481"/>
              <a:ext cx="1169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mean</a:t>
              </a:r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화살표: 위쪽 2">
              <a:extLst>
                <a:ext uri="{FF2B5EF4-FFF2-40B4-BE49-F238E27FC236}">
                  <a16:creationId xmlns:a16="http://schemas.microsoft.com/office/drawing/2014/main" id="{0DD3FD64-A04E-4A15-92A6-A38C3550015C}"/>
                </a:ext>
              </a:extLst>
            </p:cNvPr>
            <p:cNvSpPr/>
            <p:nvPr/>
          </p:nvSpPr>
          <p:spPr>
            <a:xfrm>
              <a:off x="1999786" y="6315166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B58C00-4A4B-42A3-8C6F-0066562318F8}"/>
              </a:ext>
            </a:extLst>
          </p:cNvPr>
          <p:cNvGrpSpPr/>
          <p:nvPr/>
        </p:nvGrpSpPr>
        <p:grpSpPr>
          <a:xfrm>
            <a:off x="4479865" y="5988066"/>
            <a:ext cx="1218219" cy="554869"/>
            <a:chOff x="4479865" y="6355912"/>
            <a:chExt cx="1218219" cy="55486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2A4C87-1305-490F-AD69-6EEE7606DB5D}"/>
                </a:ext>
              </a:extLst>
            </p:cNvPr>
            <p:cNvSpPr txBox="1"/>
            <p:nvPr/>
          </p:nvSpPr>
          <p:spPr>
            <a:xfrm>
              <a:off x="4479865" y="6572227"/>
              <a:ext cx="1218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worst area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1" name="화살표: 위쪽 30">
              <a:extLst>
                <a:ext uri="{FF2B5EF4-FFF2-40B4-BE49-F238E27FC236}">
                  <a16:creationId xmlns:a16="http://schemas.microsoft.com/office/drawing/2014/main" id="{2749050A-3F2F-471D-9ABD-9D6EF80DB1E1}"/>
                </a:ext>
              </a:extLst>
            </p:cNvPr>
            <p:cNvSpPr/>
            <p:nvPr/>
          </p:nvSpPr>
          <p:spPr>
            <a:xfrm>
              <a:off x="4921405" y="6355912"/>
              <a:ext cx="126381" cy="257061"/>
            </a:xfrm>
            <a:prstGeom prst="upArrow">
              <a:avLst/>
            </a:prstGeom>
            <a:solidFill>
              <a:srgbClr val="FF66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9529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562577"/>
            <a:ext cx="8056334" cy="80021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np.unique(cancer.target, return_counts=True)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(array([0, 1]), array([212, 357], dtype=int64))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6DF2CF-DDDE-4EF2-A07A-C66BD970D56C}"/>
              </a:ext>
            </a:extLst>
          </p:cNvPr>
          <p:cNvSpPr txBox="1"/>
          <p:nvPr/>
        </p:nvSpPr>
        <p:spPr>
          <a:xfrm>
            <a:off x="1479395" y="2600111"/>
            <a:ext cx="6647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unique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중복 제거후 고유한 값을 찾아 반환한다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cancer.target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1=&gt;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악성 의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return_counts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고유한 값인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개수가 리턴 되므로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양성종양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212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357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악성종양 값이 있다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6742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746710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모델의 성능 평가를 위한 훈련 세트와 테스트 세트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학습 시킨 훈련 데이터 세트로 성능을 평가 하면 상당이 좋은 성능이 나온다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이렇게 하면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과도하게 낙관적으로 일반화 성능을 추정한다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따라서 전체 데이터를 나누어 훈련 데이터 세트로 학습시킨 후 테스트 데이터로 성능을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평가 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주의 사항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보통 훈련 데이터가 더 많아야 하므로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정도로 나누어 훈련과 테스트를 진행한다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-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데이터가 어느 한쪽에 몰리지 않도록 비율이 일정하게 골고루 섞어야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A826EC-B34E-4DDF-8376-46DB4C55417C}"/>
              </a:ext>
            </a:extLst>
          </p:cNvPr>
          <p:cNvGrpSpPr/>
          <p:nvPr/>
        </p:nvGrpSpPr>
        <p:grpSpPr>
          <a:xfrm>
            <a:off x="2401540" y="3693318"/>
            <a:ext cx="6307071" cy="3024729"/>
            <a:chOff x="2283860" y="3648458"/>
            <a:chExt cx="6899626" cy="330890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253E003-2DA3-4E00-A2B8-53F07DC9C33B}"/>
                </a:ext>
              </a:extLst>
            </p:cNvPr>
            <p:cNvSpPr/>
            <p:nvPr/>
          </p:nvSpPr>
          <p:spPr>
            <a:xfrm>
              <a:off x="3340992" y="3830901"/>
              <a:ext cx="2762704" cy="25346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7980093-1A5E-41FE-AB81-87E98DF56B7B}"/>
                </a:ext>
              </a:extLst>
            </p:cNvPr>
            <p:cNvCxnSpPr>
              <a:cxnSpLocks/>
            </p:cNvCxnSpPr>
            <p:nvPr/>
          </p:nvCxnSpPr>
          <p:spPr>
            <a:xfrm>
              <a:off x="5195046" y="3648458"/>
              <a:ext cx="0" cy="299075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032D4CD-E224-42AF-BE4E-C48EC2A25610}"/>
                </a:ext>
              </a:extLst>
            </p:cNvPr>
            <p:cNvSpPr/>
            <p:nvPr/>
          </p:nvSpPr>
          <p:spPr>
            <a:xfrm>
              <a:off x="3944009" y="4137144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049E2FF-EED7-4294-81A3-AC9675D167F7}"/>
                </a:ext>
              </a:extLst>
            </p:cNvPr>
            <p:cNvSpPr/>
            <p:nvPr/>
          </p:nvSpPr>
          <p:spPr>
            <a:xfrm>
              <a:off x="3670345" y="4607911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8818725-66B6-41E7-862E-58D2CA44FB30}"/>
                </a:ext>
              </a:extLst>
            </p:cNvPr>
            <p:cNvSpPr/>
            <p:nvPr/>
          </p:nvSpPr>
          <p:spPr>
            <a:xfrm>
              <a:off x="4367537" y="4744743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0DB26A-82A7-44A4-A5FE-4F9B98ED9177}"/>
                </a:ext>
              </a:extLst>
            </p:cNvPr>
            <p:cNvSpPr/>
            <p:nvPr/>
          </p:nvSpPr>
          <p:spPr>
            <a:xfrm>
              <a:off x="3596704" y="517315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F05743B-1650-4B9A-AC75-33590EBB9472}"/>
                </a:ext>
              </a:extLst>
            </p:cNvPr>
            <p:cNvSpPr/>
            <p:nvPr/>
          </p:nvSpPr>
          <p:spPr>
            <a:xfrm>
              <a:off x="4159032" y="5587726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90E4726-4FB8-4F2E-A4FB-1E667B371849}"/>
                </a:ext>
              </a:extLst>
            </p:cNvPr>
            <p:cNvSpPr/>
            <p:nvPr/>
          </p:nvSpPr>
          <p:spPr>
            <a:xfrm>
              <a:off x="4540207" y="5353157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6E8ADF0-CC2F-4F4F-8FAF-797D2ED90559}"/>
                </a:ext>
              </a:extLst>
            </p:cNvPr>
            <p:cNvSpPr/>
            <p:nvPr/>
          </p:nvSpPr>
          <p:spPr>
            <a:xfrm>
              <a:off x="4634687" y="4340764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5BF5754-144B-4346-AA57-76F2FEE4EBFD}"/>
                </a:ext>
              </a:extLst>
            </p:cNvPr>
            <p:cNvSpPr/>
            <p:nvPr/>
          </p:nvSpPr>
          <p:spPr>
            <a:xfrm>
              <a:off x="3459872" y="584550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C9E7D92-0632-4EF7-BA4B-85A09B75EA62}"/>
                </a:ext>
              </a:extLst>
            </p:cNvPr>
            <p:cNvSpPr/>
            <p:nvPr/>
          </p:nvSpPr>
          <p:spPr>
            <a:xfrm>
              <a:off x="4459745" y="6020213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09416E3-9762-4181-8DEF-DF233DBF3E4F}"/>
                </a:ext>
              </a:extLst>
            </p:cNvPr>
            <p:cNvSpPr/>
            <p:nvPr/>
          </p:nvSpPr>
          <p:spPr>
            <a:xfrm>
              <a:off x="5462196" y="419863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54B7DE0-C443-4871-AAA2-1010993C8104}"/>
                </a:ext>
              </a:extLst>
            </p:cNvPr>
            <p:cNvSpPr/>
            <p:nvPr/>
          </p:nvSpPr>
          <p:spPr>
            <a:xfrm>
              <a:off x="5798063" y="4744743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94B71EB-B45D-40BB-B470-0DEA0B4A63BB}"/>
                </a:ext>
              </a:extLst>
            </p:cNvPr>
            <p:cNvSpPr/>
            <p:nvPr/>
          </p:nvSpPr>
          <p:spPr>
            <a:xfrm>
              <a:off x="5369988" y="5018407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2908F81-61F8-4B35-A9C1-8439405BFC1D}"/>
                </a:ext>
              </a:extLst>
            </p:cNvPr>
            <p:cNvSpPr/>
            <p:nvPr/>
          </p:nvSpPr>
          <p:spPr>
            <a:xfrm>
              <a:off x="5383206" y="5450894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C86DB91-4C44-4507-AE2B-F634BCB9412D}"/>
                </a:ext>
              </a:extLst>
            </p:cNvPr>
            <p:cNvSpPr/>
            <p:nvPr/>
          </p:nvSpPr>
          <p:spPr>
            <a:xfrm>
              <a:off x="4427013" y="3919476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9D7AE6B-E1B8-4EB4-955B-3DD6D70B633D}"/>
                </a:ext>
              </a:extLst>
            </p:cNvPr>
            <p:cNvSpPr/>
            <p:nvPr/>
          </p:nvSpPr>
          <p:spPr>
            <a:xfrm>
              <a:off x="4015684" y="4543772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9037F21-A8AD-49DC-BB3B-945CC7E38270}"/>
                </a:ext>
              </a:extLst>
            </p:cNvPr>
            <p:cNvSpPr/>
            <p:nvPr/>
          </p:nvSpPr>
          <p:spPr>
            <a:xfrm>
              <a:off x="3480779" y="4000312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37253E7-A8BD-44C9-BEF6-1F958F9A8A73}"/>
                </a:ext>
              </a:extLst>
            </p:cNvPr>
            <p:cNvSpPr/>
            <p:nvPr/>
          </p:nvSpPr>
          <p:spPr>
            <a:xfrm>
              <a:off x="4080162" y="5085806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A4085C3-D326-4534-8734-53E411BBA949}"/>
                </a:ext>
              </a:extLst>
            </p:cNvPr>
            <p:cNvSpPr/>
            <p:nvPr/>
          </p:nvSpPr>
          <p:spPr>
            <a:xfrm>
              <a:off x="4733409" y="5712908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6792158-AA46-4675-BFA7-B7AA148F4C30}"/>
                </a:ext>
              </a:extLst>
            </p:cNvPr>
            <p:cNvSpPr/>
            <p:nvPr/>
          </p:nvSpPr>
          <p:spPr>
            <a:xfrm>
              <a:off x="3909158" y="5905169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E749CBF-041D-4F7E-8C79-B5CFED866345}"/>
                </a:ext>
              </a:extLst>
            </p:cNvPr>
            <p:cNvSpPr/>
            <p:nvPr/>
          </p:nvSpPr>
          <p:spPr>
            <a:xfrm>
              <a:off x="5415752" y="4606689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67B0055-F69E-4E28-87FA-8EFB7190AAF3}"/>
                </a:ext>
              </a:extLst>
            </p:cNvPr>
            <p:cNvSpPr/>
            <p:nvPr/>
          </p:nvSpPr>
          <p:spPr>
            <a:xfrm>
              <a:off x="5780671" y="5251755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F106CA-AC85-47F6-894A-08750A9CDFC9}"/>
                </a:ext>
              </a:extLst>
            </p:cNvPr>
            <p:cNvSpPr/>
            <p:nvPr/>
          </p:nvSpPr>
          <p:spPr>
            <a:xfrm>
              <a:off x="5310548" y="5933879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D489C66-0FAC-497F-B458-6E0AAB45E31C}"/>
                </a:ext>
              </a:extLst>
            </p:cNvPr>
            <p:cNvSpPr/>
            <p:nvPr/>
          </p:nvSpPr>
          <p:spPr>
            <a:xfrm>
              <a:off x="5708109" y="5845508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6CEC8EE-3FA0-4D28-B6C8-34DDA64FD3B2}"/>
                </a:ext>
              </a:extLst>
            </p:cNvPr>
            <p:cNvSpPr/>
            <p:nvPr/>
          </p:nvSpPr>
          <p:spPr>
            <a:xfrm>
              <a:off x="6534231" y="5540712"/>
              <a:ext cx="273664" cy="273664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3B2B924-B5C1-4471-A703-F7BCFF23AE70}"/>
                </a:ext>
              </a:extLst>
            </p:cNvPr>
            <p:cNvSpPr/>
            <p:nvPr/>
          </p:nvSpPr>
          <p:spPr>
            <a:xfrm>
              <a:off x="6550218" y="6060755"/>
              <a:ext cx="273664" cy="273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5AAEBE-EE71-4163-B993-F4E4EB1AD807}"/>
                </a:ext>
              </a:extLst>
            </p:cNvPr>
            <p:cNvSpPr txBox="1"/>
            <p:nvPr/>
          </p:nvSpPr>
          <p:spPr>
            <a:xfrm>
              <a:off x="6921736" y="5528540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악성 종양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B100C89-D967-41CC-967D-633C787A4BA7}"/>
                </a:ext>
              </a:extLst>
            </p:cNvPr>
            <p:cNvSpPr txBox="1"/>
            <p:nvPr/>
          </p:nvSpPr>
          <p:spPr>
            <a:xfrm>
              <a:off x="6921736" y="6060755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양성 종양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4C9675-97F3-46EB-944D-13019DA58732}"/>
                </a:ext>
              </a:extLst>
            </p:cNvPr>
            <p:cNvSpPr txBox="1"/>
            <p:nvPr/>
          </p:nvSpPr>
          <p:spPr>
            <a:xfrm>
              <a:off x="6143401" y="4745603"/>
              <a:ext cx="1056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테스트 세트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2F1573-41F5-4209-8B2B-5C014F99A58C}"/>
                </a:ext>
              </a:extLst>
            </p:cNvPr>
            <p:cNvSpPr txBox="1"/>
            <p:nvPr/>
          </p:nvSpPr>
          <p:spPr>
            <a:xfrm>
              <a:off x="2283860" y="4856553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훈련 세트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6919C5-7C3F-4358-92E9-91FDD2B24E2B}"/>
                </a:ext>
              </a:extLst>
            </p:cNvPr>
            <p:cNvSpPr txBox="1"/>
            <p:nvPr/>
          </p:nvSpPr>
          <p:spPr>
            <a:xfrm>
              <a:off x="4015684" y="6311797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455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5B11BB-8F2F-4949-A39A-FB084D902DEB}"/>
                </a:ext>
              </a:extLst>
            </p:cNvPr>
            <p:cNvSpPr txBox="1"/>
            <p:nvPr/>
          </p:nvSpPr>
          <p:spPr>
            <a:xfrm>
              <a:off x="5401681" y="6323953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114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C9DA28-48DB-4A35-87EB-48277EA9F774}"/>
                </a:ext>
              </a:extLst>
            </p:cNvPr>
            <p:cNvSpPr txBox="1"/>
            <p:nvPr/>
          </p:nvSpPr>
          <p:spPr>
            <a:xfrm>
              <a:off x="7777332" y="3787203"/>
              <a:ext cx="1406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37.3% </a:t>
              </a:r>
              <a:r>
                <a: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rPr>
                <a:t>양성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E21033-63C5-4FEC-8AE0-1F0A0ADFA45F}"/>
                </a:ext>
              </a:extLst>
            </p:cNvPr>
            <p:cNvSpPr txBox="1"/>
            <p:nvPr/>
          </p:nvSpPr>
          <p:spPr>
            <a:xfrm>
              <a:off x="7777331" y="4293308"/>
              <a:ext cx="1406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62.7% </a:t>
              </a:r>
              <a:r>
                <a: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rPr>
                <a:t>악성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E1927A3-8663-422E-B6E8-5707DA5ABEEB}"/>
                </a:ext>
              </a:extLst>
            </p:cNvPr>
            <p:cNvSpPr txBox="1"/>
            <p:nvPr/>
          </p:nvSpPr>
          <p:spPr>
            <a:xfrm>
              <a:off x="3600247" y="6588031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170:285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99B78C9-0B39-40A3-AED1-B510FAD308EA}"/>
                </a:ext>
              </a:extLst>
            </p:cNvPr>
            <p:cNvSpPr txBox="1"/>
            <p:nvPr/>
          </p:nvSpPr>
          <p:spPr>
            <a:xfrm>
              <a:off x="5195046" y="658803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42:72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5102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327B0E-B81E-4D88-A82A-48C6CD2B92DC}"/>
              </a:ext>
            </a:extLst>
          </p:cNvPr>
          <p:cNvSpPr/>
          <p:nvPr/>
        </p:nvSpPr>
        <p:spPr>
          <a:xfrm>
            <a:off x="3932634" y="4836143"/>
            <a:ext cx="1042988" cy="5679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481672" y="1418292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E3926F-6FB0-4A49-B40A-C40E290DA46B}"/>
              </a:ext>
            </a:extLst>
          </p:cNvPr>
          <p:cNvSpPr/>
          <p:nvPr/>
        </p:nvSpPr>
        <p:spPr>
          <a:xfrm>
            <a:off x="538955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07340E-9BFC-49E9-BCA8-F306DBE3047A}"/>
              </a:ext>
            </a:extLst>
          </p:cNvPr>
          <p:cNvSpPr txBox="1"/>
          <p:nvPr/>
        </p:nvSpPr>
        <p:spPr>
          <a:xfrm>
            <a:off x="1529821" y="2993325"/>
            <a:ext cx="52822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np.arange(4).reshape(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# a.shape[0]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print(a[0].shape)  # (2,)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print(a[0])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318C6-939B-4137-8EF5-90E4540191DD}"/>
              </a:ext>
            </a:extLst>
          </p:cNvPr>
          <p:cNvSpPr txBox="1"/>
          <p:nvPr/>
        </p:nvSpPr>
        <p:spPr>
          <a:xfrm>
            <a:off x="5758502" y="753466"/>
            <a:ext cx="3730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ctrl+d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복사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붙혀넣기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C3F160-22AA-4CEA-BC5D-EB2F062B8D4B}"/>
              </a:ext>
            </a:extLst>
          </p:cNvPr>
          <p:cNvSpPr/>
          <p:nvPr/>
        </p:nvSpPr>
        <p:spPr>
          <a:xfrm>
            <a:off x="7726758" y="317569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8B74D2E-FFA1-41DB-83C0-D7B5CCE49F7D}"/>
              </a:ext>
            </a:extLst>
          </p:cNvPr>
          <p:cNvSpPr/>
          <p:nvPr/>
        </p:nvSpPr>
        <p:spPr>
          <a:xfrm>
            <a:off x="8223248" y="317569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882473F-722C-45FC-A597-C4C60173E743}"/>
              </a:ext>
            </a:extLst>
          </p:cNvPr>
          <p:cNvSpPr/>
          <p:nvPr/>
        </p:nvSpPr>
        <p:spPr>
          <a:xfrm>
            <a:off x="7726758" y="367218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9EA2BFD-6E05-459F-A955-DD830BFBC7AC}"/>
              </a:ext>
            </a:extLst>
          </p:cNvPr>
          <p:cNvSpPr/>
          <p:nvPr/>
        </p:nvSpPr>
        <p:spPr>
          <a:xfrm>
            <a:off x="8223248" y="3672181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702EFD7-422F-40FD-9A39-C621BE637A84}"/>
              </a:ext>
            </a:extLst>
          </p:cNvPr>
          <p:cNvSpPr txBox="1"/>
          <p:nvPr/>
        </p:nvSpPr>
        <p:spPr>
          <a:xfrm>
            <a:off x="5718962" y="476157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76BA4F-D00C-4DE2-A8DD-7BFD4AB2DFA2}"/>
              </a:ext>
            </a:extLst>
          </p:cNvPr>
          <p:cNvSpPr/>
          <p:nvPr/>
        </p:nvSpPr>
        <p:spPr>
          <a:xfrm>
            <a:off x="588604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524EFD4-68E6-430E-8615-46644CC783ED}"/>
              </a:ext>
            </a:extLst>
          </p:cNvPr>
          <p:cNvSpPr/>
          <p:nvPr/>
        </p:nvSpPr>
        <p:spPr>
          <a:xfrm>
            <a:off x="638253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EC48078-AF15-4397-BB70-1731CA96CA6F}"/>
              </a:ext>
            </a:extLst>
          </p:cNvPr>
          <p:cNvSpPr/>
          <p:nvPr/>
        </p:nvSpPr>
        <p:spPr>
          <a:xfrm>
            <a:off x="6879021" y="1383467"/>
            <a:ext cx="496490" cy="4964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8F530D-7382-4E45-895B-04E572A1C7BB}"/>
              </a:ext>
            </a:extLst>
          </p:cNvPr>
          <p:cNvSpPr/>
          <p:nvPr/>
        </p:nvSpPr>
        <p:spPr>
          <a:xfrm>
            <a:off x="3993356" y="4886150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A35207A-D132-47EC-91AA-1943851B3FA8}"/>
              </a:ext>
            </a:extLst>
          </p:cNvPr>
          <p:cNvSpPr/>
          <p:nvPr/>
        </p:nvSpPr>
        <p:spPr>
          <a:xfrm>
            <a:off x="4455021" y="4886149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EF9A01-93E9-4957-9D3C-2FEF346C4580}"/>
              </a:ext>
            </a:extLst>
          </p:cNvPr>
          <p:cNvSpPr/>
          <p:nvPr/>
        </p:nvSpPr>
        <p:spPr>
          <a:xfrm>
            <a:off x="3932634" y="5404071"/>
            <a:ext cx="1042988" cy="5679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B168AC6-D6A8-4168-85DA-55A8D74FDE7C}"/>
              </a:ext>
            </a:extLst>
          </p:cNvPr>
          <p:cNvSpPr/>
          <p:nvPr/>
        </p:nvSpPr>
        <p:spPr>
          <a:xfrm>
            <a:off x="3993356" y="5454078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3B348C-817B-486E-9013-FB2FE0A21312}"/>
              </a:ext>
            </a:extLst>
          </p:cNvPr>
          <p:cNvSpPr/>
          <p:nvPr/>
        </p:nvSpPr>
        <p:spPr>
          <a:xfrm>
            <a:off x="4455021" y="5454077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66DF4B-6252-48F7-A743-100E8903D5C6}"/>
              </a:ext>
            </a:extLst>
          </p:cNvPr>
          <p:cNvSpPr/>
          <p:nvPr/>
        </p:nvSpPr>
        <p:spPr>
          <a:xfrm>
            <a:off x="5659971" y="5223244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B5639E-2F57-4E44-9D28-67C7894D2701}"/>
              </a:ext>
            </a:extLst>
          </p:cNvPr>
          <p:cNvSpPr/>
          <p:nvPr/>
        </p:nvSpPr>
        <p:spPr>
          <a:xfrm>
            <a:off x="6121636" y="5223243"/>
            <a:ext cx="461665" cy="46166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93479D-F34F-4F03-B483-63E076447D8A}"/>
              </a:ext>
            </a:extLst>
          </p:cNvPr>
          <p:cNvSpPr txBox="1"/>
          <p:nvPr/>
        </p:nvSpPr>
        <p:spPr>
          <a:xfrm>
            <a:off x="3932634" y="436822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037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FFB98-9766-4C60-AD59-DCC8423E1CE7}"/>
              </a:ext>
            </a:extLst>
          </p:cNvPr>
          <p:cNvSpPr txBox="1"/>
          <p:nvPr/>
        </p:nvSpPr>
        <p:spPr>
          <a:xfrm>
            <a:off x="1357313" y="1407319"/>
            <a:ext cx="5282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np.arrange(6).reshape(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    #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len(a[0]) # </a:t>
            </a:r>
            <a:r>
              <a:rPr lang="en-US" altLang="ko-KR" sz="2400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2F22F-B6CA-49A7-920C-79C53CDE5457}"/>
              </a:ext>
            </a:extLst>
          </p:cNvPr>
          <p:cNvSpPr/>
          <p:nvPr/>
        </p:nvSpPr>
        <p:spPr>
          <a:xfrm>
            <a:off x="1968103" y="3014663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77421-4B89-4AD5-97AD-A67B99FE5E7F}"/>
              </a:ext>
            </a:extLst>
          </p:cNvPr>
          <p:cNvSpPr/>
          <p:nvPr/>
        </p:nvSpPr>
        <p:spPr>
          <a:xfrm>
            <a:off x="1968103" y="3912989"/>
            <a:ext cx="2035969" cy="900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E333CE-BBED-4A1C-93FD-C679093E453A}"/>
              </a:ext>
            </a:extLst>
          </p:cNvPr>
          <p:cNvSpPr/>
          <p:nvPr/>
        </p:nvSpPr>
        <p:spPr>
          <a:xfrm>
            <a:off x="2032398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C596B6-E304-4EA6-9E47-90EB6F4DC6F2}"/>
              </a:ext>
            </a:extLst>
          </p:cNvPr>
          <p:cNvSpPr/>
          <p:nvPr/>
        </p:nvSpPr>
        <p:spPr>
          <a:xfrm>
            <a:off x="266223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6FA67F-B50D-4095-82E4-919070928FF3}"/>
              </a:ext>
            </a:extLst>
          </p:cNvPr>
          <p:cNvSpPr/>
          <p:nvPr/>
        </p:nvSpPr>
        <p:spPr>
          <a:xfrm>
            <a:off x="3292079" y="3075385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8BA040-49F2-46CD-B531-AE65C933E4B8}"/>
              </a:ext>
            </a:extLst>
          </p:cNvPr>
          <p:cNvSpPr/>
          <p:nvPr/>
        </p:nvSpPr>
        <p:spPr>
          <a:xfrm>
            <a:off x="2041326" y="3975497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C6EA02-C3F0-468C-8208-40BDFEC5F260}"/>
              </a:ext>
            </a:extLst>
          </p:cNvPr>
          <p:cNvSpPr/>
          <p:nvPr/>
        </p:nvSpPr>
        <p:spPr>
          <a:xfrm>
            <a:off x="2671167" y="3975497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DFDF7-6C40-417A-BABC-22A30B86E71C}"/>
              </a:ext>
            </a:extLst>
          </p:cNvPr>
          <p:cNvSpPr/>
          <p:nvPr/>
        </p:nvSpPr>
        <p:spPr>
          <a:xfrm>
            <a:off x="3301007" y="3975497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693A40-66A1-4AAA-9D71-76822886EF6E}"/>
              </a:ext>
            </a:extLst>
          </p:cNvPr>
          <p:cNvSpPr/>
          <p:nvPr/>
        </p:nvSpPr>
        <p:spPr>
          <a:xfrm>
            <a:off x="2041326" y="545068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50E9E4-8376-45C8-A14D-094C6DD74A1B}"/>
              </a:ext>
            </a:extLst>
          </p:cNvPr>
          <p:cNvSpPr/>
          <p:nvPr/>
        </p:nvSpPr>
        <p:spPr>
          <a:xfrm>
            <a:off x="2671167" y="545068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E12513-F6ED-45E8-95F3-FFA80425B50A}"/>
              </a:ext>
            </a:extLst>
          </p:cNvPr>
          <p:cNvSpPr/>
          <p:nvPr/>
        </p:nvSpPr>
        <p:spPr>
          <a:xfrm>
            <a:off x="3301007" y="5450681"/>
            <a:ext cx="629841" cy="77509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850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x_train, x_test, y_train, y_test = train_test_split(x, y, stratify=y,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test_size=0.2, random_state=42)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타겟 데이터 확인</a:t>
            </a:r>
          </a:p>
        </p:txBody>
      </p:sp>
      <p:sp>
        <p:nvSpPr>
          <p:cNvPr id="2" name="설명선: 선 1">
            <a:extLst>
              <a:ext uri="{FF2B5EF4-FFF2-40B4-BE49-F238E27FC236}">
                <a16:creationId xmlns:a16="http://schemas.microsoft.com/office/drawing/2014/main" id="{65166062-2E81-4239-B37F-99097CE337A2}"/>
              </a:ext>
            </a:extLst>
          </p:cNvPr>
          <p:cNvSpPr/>
          <p:nvPr/>
        </p:nvSpPr>
        <p:spPr>
          <a:xfrm>
            <a:off x="6483350" y="3071814"/>
            <a:ext cx="2584450" cy="514350"/>
          </a:xfrm>
          <a:prstGeom prst="borderCallout1">
            <a:avLst>
              <a:gd name="adj1" fmla="val -3473"/>
              <a:gd name="adj2" fmla="val 45476"/>
              <a:gd name="adj3" fmla="val -159106"/>
              <a:gd name="adj4" fmla="val 4913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데이터를 나눌때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비율을 동일하게 만든다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F17626A2-EE71-4FC4-89D1-04BFD0C9E05C}"/>
              </a:ext>
            </a:extLst>
          </p:cNvPr>
          <p:cNvSpPr/>
          <p:nvPr/>
        </p:nvSpPr>
        <p:spPr>
          <a:xfrm>
            <a:off x="687388" y="3065464"/>
            <a:ext cx="2584450" cy="514350"/>
          </a:xfrm>
          <a:prstGeom prst="borderCallout1">
            <a:avLst>
              <a:gd name="adj1" fmla="val -2238"/>
              <a:gd name="adj2" fmla="val 47687"/>
              <a:gd name="adj3" fmla="val -110957"/>
              <a:gd name="adj4" fmla="val 56508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데이터와 테스트 데이터의 비율을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설정한다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A79B6EC6-1D76-48FD-9859-A17AB19A3000}"/>
              </a:ext>
            </a:extLst>
          </p:cNvPr>
          <p:cNvSpPr/>
          <p:nvPr/>
        </p:nvSpPr>
        <p:spPr>
          <a:xfrm>
            <a:off x="3585369" y="3071814"/>
            <a:ext cx="2584450" cy="514350"/>
          </a:xfrm>
          <a:prstGeom prst="borderCallout1">
            <a:avLst>
              <a:gd name="adj1" fmla="val -3472"/>
              <a:gd name="adj2" fmla="val 24592"/>
              <a:gd name="adj3" fmla="val -120834"/>
              <a:gd name="adj4" fmla="val 20636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난수 초깃값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42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지정하여 무작위로 데이터 세트를 섞은 다음 나눈다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27006-10ED-4615-B6D5-02704AFE1982}"/>
              </a:ext>
            </a:extLst>
          </p:cNvPr>
          <p:cNvSpPr/>
          <p:nvPr/>
        </p:nvSpPr>
        <p:spPr>
          <a:xfrm>
            <a:off x="1558246" y="4297871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print(x_train.shape, x_test.shape)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(455, 30) (114, 30)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027B7-49A6-41A9-B6C9-BDC2A9B20196}"/>
              </a:ext>
            </a:extLst>
          </p:cNvPr>
          <p:cNvSpPr/>
          <p:nvPr/>
        </p:nvSpPr>
        <p:spPr>
          <a:xfrm>
            <a:off x="1558246" y="5416073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np.unique(y_train, return_counts=True)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(array([0, 1]), array([170, 285], dtype=int64))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7586-0B4C-46F8-9E23-300F210C6CC8}"/>
              </a:ext>
            </a:extLst>
          </p:cNvPr>
          <p:cNvSpPr txBox="1"/>
          <p:nvPr/>
        </p:nvSpPr>
        <p:spPr>
          <a:xfrm>
            <a:off x="1349452" y="3908917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8:2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나눈 비율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E847F-9DD9-46F6-8B8D-DCAA0200D9CF}"/>
              </a:ext>
            </a:extLst>
          </p:cNvPr>
          <p:cNvSpPr txBox="1"/>
          <p:nvPr/>
        </p:nvSpPr>
        <p:spPr>
          <a:xfrm>
            <a:off x="1349452" y="5046741"/>
            <a:ext cx="213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비율 유지 확인</a:t>
            </a:r>
          </a:p>
        </p:txBody>
      </p:sp>
    </p:spTree>
    <p:extLst>
      <p:ext uri="{BB962C8B-B14F-4D97-AF65-F5344CB8AC3E}">
        <p14:creationId xmlns:p14="http://schemas.microsoft.com/office/powerpoint/2010/main" val="1960603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b="1" u="sng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 err="1">
                <a:solidFill>
                  <a:srgbClr val="C5003D"/>
                </a:solidFill>
                <a:latin typeface="+mj-ea"/>
                <a:ea typeface="+mj-ea"/>
              </a:rPr>
              <a:t>딥러닝이란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self.w = None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self.b = None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312423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하나가 아니라 여러개가 될수 있으므로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__init__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초기화 하지 않고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실행중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입력되는 특성의 개수에 따라 초기화 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7EB029-423F-42B8-A860-DF70DA9DF42B}"/>
              </a:ext>
            </a:extLst>
          </p:cNvPr>
          <p:cNvSpPr/>
          <p:nvPr/>
        </p:nvSpPr>
        <p:spPr>
          <a:xfrm>
            <a:off x="1558246" y="30016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np.sum(x * self.w)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69F9B-2CEF-4911-BA8D-D994F4679E90}"/>
              </a:ext>
            </a:extLst>
          </p:cNvPr>
          <p:cNvSpPr txBox="1"/>
          <p:nvPr/>
        </p:nvSpPr>
        <p:spPr>
          <a:xfrm>
            <a:off x="1558246" y="3429000"/>
            <a:ext cx="797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해당 코드는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더이상 하나의 값이 아니라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특성을 가지고 있는 넘파이 배열이므로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np.sum(x * self.w) =&gt; x[0]*w[0] + x[1]*w[1] + ... + x[29]*w[29]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해석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948D16-CFA6-49AD-BCFC-90E7331CBDDC}"/>
              </a:ext>
            </a:extLst>
          </p:cNvPr>
          <p:cNvSpPr/>
          <p:nvPr/>
        </p:nvSpPr>
        <p:spPr>
          <a:xfrm>
            <a:off x="1558246" y="4297070"/>
            <a:ext cx="8056334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self.w = np.ones(x.shape[1])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40680-BD37-4F50-847F-ECFC62A403B8}"/>
              </a:ext>
            </a:extLst>
          </p:cNvPr>
          <p:cNvSpPr txBox="1"/>
          <p:nvPr/>
        </p:nvSpPr>
        <p:spPr>
          <a:xfrm>
            <a:off x="1558246" y="4724400"/>
            <a:ext cx="7067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x.shape[1]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이므로 넘파이 배열의 개수를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30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할당 하고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ones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의해 각 원소는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234DD9-F8A9-49E9-9E5D-8B6B3D5E9D44}"/>
              </a:ext>
            </a:extLst>
          </p:cNvPr>
          <p:cNvSpPr/>
          <p:nvPr/>
        </p:nvSpPr>
        <p:spPr>
          <a:xfrm>
            <a:off x="1558246" y="5355944"/>
            <a:ext cx="8056334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activation(self, z):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a = 1 / (1 + np.exp(-z))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return a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840CF5-A028-43D3-92EF-52604369510E}"/>
              </a:ext>
            </a:extLst>
          </p:cNvPr>
          <p:cNvSpPr txBox="1"/>
          <p:nvPr/>
        </p:nvSpPr>
        <p:spPr>
          <a:xfrm>
            <a:off x="1558246" y="6217840"/>
            <a:ext cx="5132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구현하고 시그모이드 함수의 결과 값을 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/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1A5039-79E7-4562-AF32-35275DA4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255" y="955930"/>
                <a:ext cx="266162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1911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구현 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로지스틱 회귀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C7DEF-F405-49F4-9211-ABCE714229F7}"/>
              </a:ext>
            </a:extLst>
          </p:cNvPr>
          <p:cNvSpPr/>
          <p:nvPr/>
        </p:nvSpPr>
        <p:spPr>
          <a:xfrm>
            <a:off x="1558246" y="1441927"/>
            <a:ext cx="8056334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z = 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x]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self.activation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(z))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a &gt;= 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F2D4AD-38CA-4B56-86BA-532F7BA190C6}"/>
              </a:ext>
            </a:extLst>
          </p:cNvPr>
          <p:cNvSpPr txBox="1"/>
          <p:nvPr/>
        </p:nvSpPr>
        <p:spPr>
          <a:xfrm>
            <a:off x="1241502" y="95593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코드에서 바뀐 코드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2983E-604A-4827-8684-C911CE4D60C7}"/>
              </a:ext>
            </a:extLst>
          </p:cNvPr>
          <p:cNvSpPr txBox="1"/>
          <p:nvPr/>
        </p:nvSpPr>
        <p:spPr>
          <a:xfrm>
            <a:off x="1558246" y="2712473"/>
            <a:ext cx="788363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 함수를 구현한다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[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for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in x] 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코드는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파이썬에서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지원하는 코드로 대괄호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([])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안에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 in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함수의 호출부를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넣을수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있다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동작은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각 원소를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뽑아서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x_i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인자로 전달하여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리턴값을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append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하여 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가공된 값을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대입한다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list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배열로 바꿔준다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에는 최종적으로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함수의 결과가 대입되므로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크다면 악성종양으로 판단하여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</a:t>
            </a:r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리턴한다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704AE3-8708-475D-8AA4-C26A7DB3556A}"/>
              </a:ext>
            </a:extLst>
          </p:cNvPr>
          <p:cNvSpPr/>
          <p:nvPr/>
        </p:nvSpPr>
        <p:spPr>
          <a:xfrm>
            <a:off x="1558246" y="5365715"/>
            <a:ext cx="8056334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np.mean(neuron.predict(x_test) == y_test)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0.8245614035087719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5DF56C-4724-4145-B65D-CDBA88926624}"/>
              </a:ext>
            </a:extLst>
          </p:cNvPr>
          <p:cNvSpPr txBox="1"/>
          <p:nvPr/>
        </p:nvSpPr>
        <p:spPr>
          <a:xfrm>
            <a:off x="1558246" y="6122469"/>
            <a:ext cx="805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np.mean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평균을 계산하는 함수로 예측값과 실제값의 비교 값을 평균을 계산하여 정확도를 측정한다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5328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41892175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grpSp>
        <p:nvGrpSpPr>
          <p:cNvPr id="7199" name="그룹 7198">
            <a:extLst>
              <a:ext uri="{FF2B5EF4-FFF2-40B4-BE49-F238E27FC236}">
                <a16:creationId xmlns:a16="http://schemas.microsoft.com/office/drawing/2014/main" id="{CE00D299-711F-4088-B71C-8C4748B1443A}"/>
              </a:ext>
            </a:extLst>
          </p:cNvPr>
          <p:cNvGrpSpPr/>
          <p:nvPr/>
        </p:nvGrpSpPr>
        <p:grpSpPr>
          <a:xfrm>
            <a:off x="4048233" y="1708771"/>
            <a:ext cx="5053516" cy="1983570"/>
            <a:chOff x="2336025" y="1449659"/>
            <a:chExt cx="6019645" cy="236278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14E88FE-FB1F-4338-B651-65900263A444}"/>
                </a:ext>
              </a:extLst>
            </p:cNvPr>
            <p:cNvSpPr/>
            <p:nvPr/>
          </p:nvSpPr>
          <p:spPr>
            <a:xfrm>
              <a:off x="2452325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C380A05-B328-409F-A2AD-72FF5EC53E87}"/>
                </a:ext>
              </a:extLst>
            </p:cNvPr>
            <p:cNvSpPr/>
            <p:nvPr/>
          </p:nvSpPr>
          <p:spPr>
            <a:xfrm>
              <a:off x="2452325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0820CDE-0AC7-4FEA-87D6-01EFC69C3C8E}"/>
                </a:ext>
              </a:extLst>
            </p:cNvPr>
            <p:cNvSpPr/>
            <p:nvPr/>
          </p:nvSpPr>
          <p:spPr>
            <a:xfrm>
              <a:off x="4169613" y="144965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8E49C14-164D-44FC-981A-7CC316B0C303}"/>
                </a:ext>
              </a:extLst>
            </p:cNvPr>
            <p:cNvSpPr/>
            <p:nvPr/>
          </p:nvSpPr>
          <p:spPr>
            <a:xfrm>
              <a:off x="4169613" y="2465582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D981988-AD07-422F-9403-4E98217695A2}"/>
                </a:ext>
              </a:extLst>
            </p:cNvPr>
            <p:cNvSpPr/>
            <p:nvPr/>
          </p:nvSpPr>
          <p:spPr>
            <a:xfrm>
              <a:off x="4742043" y="159834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0F7A530-5C99-4BFE-A24F-684068673961}"/>
                </a:ext>
              </a:extLst>
            </p:cNvPr>
            <p:cNvSpPr/>
            <p:nvPr/>
          </p:nvSpPr>
          <p:spPr>
            <a:xfrm>
              <a:off x="4742043" y="2614265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9644DEB-923C-4573-A25C-9CFBBD49FCF6}"/>
                </a:ext>
              </a:extLst>
            </p:cNvPr>
            <p:cNvSpPr/>
            <p:nvPr/>
          </p:nvSpPr>
          <p:spPr>
            <a:xfrm>
              <a:off x="5886901" y="2022089"/>
              <a:ext cx="572430" cy="572430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E1F89BC-026D-40D2-A1C8-F571AA48D9D6}"/>
                </a:ext>
              </a:extLst>
            </p:cNvPr>
            <p:cNvSpPr/>
            <p:nvPr/>
          </p:nvSpPr>
          <p:spPr>
            <a:xfrm>
              <a:off x="6459331" y="2170772"/>
              <a:ext cx="275063" cy="275063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2F54C12-9A50-43D1-970B-AB7DD5B7BBED}"/>
                </a:ext>
              </a:extLst>
            </p:cNvPr>
            <p:cNvCxnSpPr>
              <a:stCxn id="2" idx="6"/>
              <a:endCxn id="11" idx="2"/>
            </p:cNvCxnSpPr>
            <p:nvPr/>
          </p:nvCxnSpPr>
          <p:spPr>
            <a:xfrm>
              <a:off x="3024755" y="1735874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022E758-78ED-4848-9E97-C3851E130675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3024755" y="2751797"/>
              <a:ext cx="1144858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5E5E23-945C-4396-92AE-6726A966C19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34F3954-7B54-402F-B1F8-175ADA7BEAAE}"/>
                </a:ext>
              </a:extLst>
            </p:cNvPr>
            <p:cNvCxnSpPr>
              <a:cxnSpLocks/>
              <a:stCxn id="2" idx="6"/>
              <a:endCxn id="12" idx="2"/>
            </p:cNvCxnSpPr>
            <p:nvPr/>
          </p:nvCxnSpPr>
          <p:spPr>
            <a:xfrm>
              <a:off x="3024755" y="1735874"/>
              <a:ext cx="1144858" cy="101592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19F7A77-826A-4F07-BE10-FC8239752AC7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5017106" y="1735874"/>
              <a:ext cx="869795" cy="57243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8C4ABBC-FDFB-469C-9F8C-D99BFB0E107C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5017106" y="2308304"/>
              <a:ext cx="869795" cy="44349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B01DD07-8875-4B91-BC59-CDAD8731586F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>
              <a:off x="6734394" y="2308304"/>
              <a:ext cx="95157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E13BA731-E438-4EF4-85A2-E2A3C5454B99}"/>
                </a:ext>
              </a:extLst>
            </p:cNvPr>
            <p:cNvSpPr txBox="1"/>
            <p:nvPr/>
          </p:nvSpPr>
          <p:spPr>
            <a:xfrm>
              <a:off x="2336025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6F50717-3BB9-473A-AD16-3C1D888EB172}"/>
                </a:ext>
              </a:extLst>
            </p:cNvPr>
            <p:cNvSpPr txBox="1"/>
            <p:nvPr/>
          </p:nvSpPr>
          <p:spPr>
            <a:xfrm>
              <a:off x="4053313" y="3443115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은닉층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7988BF-6193-445A-A480-5DCD5422C8DC}"/>
                </a:ext>
              </a:extLst>
            </p:cNvPr>
            <p:cNvSpPr txBox="1"/>
            <p:nvPr/>
          </p:nvSpPr>
          <p:spPr>
            <a:xfrm>
              <a:off x="5768197" y="3443115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출력층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3AAE49-67E2-4283-AAAD-895A7D4A27B4}"/>
                </a:ext>
              </a:extLst>
            </p:cNvPr>
            <p:cNvSpPr txBox="1"/>
            <p:nvPr/>
          </p:nvSpPr>
          <p:spPr>
            <a:xfrm>
              <a:off x="6495951" y="2889328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활성화 함수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/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9F097E-775F-4B82-A6D4-F226A12EE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306" y="2077470"/>
                  <a:ext cx="531364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4688" r="-24658" b="-31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75" name="직선 연결선 7174">
              <a:extLst>
                <a:ext uri="{FF2B5EF4-FFF2-40B4-BE49-F238E27FC236}">
                  <a16:creationId xmlns:a16="http://schemas.microsoft.com/office/drawing/2014/main" id="{0D11B453-6E0B-4C87-9C4F-84D9754F4D50}"/>
                </a:ext>
              </a:extLst>
            </p:cNvPr>
            <p:cNvCxnSpPr>
              <a:stCxn id="10" idx="4"/>
              <a:endCxn id="7173" idx="0"/>
            </p:cNvCxnSpPr>
            <p:nvPr/>
          </p:nvCxnSpPr>
          <p:spPr>
            <a:xfrm>
              <a:off x="2738540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8326D2F-4AEE-4F8C-B475-6143176DFE64}"/>
                </a:ext>
              </a:extLst>
            </p:cNvPr>
            <p:cNvCxnSpPr>
              <a:cxnSpLocks/>
              <a:stCxn id="12" idx="4"/>
              <a:endCxn id="40" idx="0"/>
            </p:cNvCxnSpPr>
            <p:nvPr/>
          </p:nvCxnSpPr>
          <p:spPr>
            <a:xfrm>
              <a:off x="4455828" y="3038012"/>
              <a:ext cx="0" cy="40510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47F0BE8-3FDC-4AE4-815C-B76AD13FCC4A}"/>
                </a:ext>
              </a:extLst>
            </p:cNvPr>
            <p:cNvCxnSpPr>
              <a:cxnSpLocks/>
              <a:stCxn id="17" idx="4"/>
              <a:endCxn id="41" idx="0"/>
            </p:cNvCxnSpPr>
            <p:nvPr/>
          </p:nvCxnSpPr>
          <p:spPr>
            <a:xfrm>
              <a:off x="6173116" y="2594519"/>
              <a:ext cx="0" cy="8485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3" name="연결선: 구부러짐 7182">
              <a:extLst>
                <a:ext uri="{FF2B5EF4-FFF2-40B4-BE49-F238E27FC236}">
                  <a16:creationId xmlns:a16="http://schemas.microsoft.com/office/drawing/2014/main" id="{58EDBA2D-85DA-40D2-B5F8-AC6AD40192E2}"/>
                </a:ext>
              </a:extLst>
            </p:cNvPr>
            <p:cNvCxnSpPr>
              <a:cxnSpLocks/>
              <a:stCxn id="18" idx="4"/>
              <a:endCxn id="42" idx="0"/>
            </p:cNvCxnSpPr>
            <p:nvPr/>
          </p:nvCxnSpPr>
          <p:spPr>
            <a:xfrm rot="16200000" flipH="1">
              <a:off x="6649750" y="2392948"/>
              <a:ext cx="443493" cy="549266"/>
            </a:xfrm>
            <a:prstGeom prst="curvedConnector3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9614577-9367-48C5-BAC0-8C22FA4DC428}"/>
              </a:ext>
            </a:extLst>
          </p:cNvPr>
          <p:cNvSpPr txBox="1"/>
          <p:nvPr/>
        </p:nvSpPr>
        <p:spPr>
          <a:xfrm>
            <a:off x="1245253" y="103314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신경망 모습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7400BE7-30D6-4F88-B0DB-87AAAA1FB8B0}"/>
              </a:ext>
            </a:extLst>
          </p:cNvPr>
          <p:cNvSpPr/>
          <p:nvPr/>
        </p:nvSpPr>
        <p:spPr>
          <a:xfrm>
            <a:off x="4166570" y="4342054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8F894E-68F4-444E-B8F2-9E04DFBD0FBB}"/>
              </a:ext>
            </a:extLst>
          </p:cNvPr>
          <p:cNvSpPr/>
          <p:nvPr/>
        </p:nvSpPr>
        <p:spPr>
          <a:xfrm>
            <a:off x="4166570" y="5371005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B76E78A-C9B2-49C0-8CD0-CFFAE4FE777B}"/>
              </a:ext>
            </a:extLst>
          </p:cNvPr>
          <p:cNvSpPr/>
          <p:nvPr/>
        </p:nvSpPr>
        <p:spPr>
          <a:xfrm>
            <a:off x="5862347" y="4940492"/>
            <a:ext cx="572430" cy="57243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8D45FD-CE84-44AC-86DB-A3811EA943BE}"/>
              </a:ext>
            </a:extLst>
          </p:cNvPr>
          <p:cNvSpPr/>
          <p:nvPr/>
        </p:nvSpPr>
        <p:spPr>
          <a:xfrm>
            <a:off x="6456288" y="5076195"/>
            <a:ext cx="275063" cy="2750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AC3B631-B0C5-43D8-B22E-AC269953F676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>
            <a:off x="4739000" y="4628269"/>
            <a:ext cx="1123347" cy="59843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C6E7013-EA37-4743-8FA0-3B829EBAD43B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4739000" y="5226707"/>
            <a:ext cx="1123347" cy="4305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161EE11-6AC0-4B3F-A446-196C7EF4DB9E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6731351" y="5213727"/>
            <a:ext cx="951570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1E4BC86-71C8-438B-96C8-99434AC44F04}"/>
              </a:ext>
            </a:extLst>
          </p:cNvPr>
          <p:cNvSpPr txBox="1"/>
          <p:nvPr/>
        </p:nvSpPr>
        <p:spPr>
          <a:xfrm>
            <a:off x="4050270" y="634853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638AE8-A6F6-4066-8720-82802376D020}"/>
              </a:ext>
            </a:extLst>
          </p:cNvPr>
          <p:cNvSpPr txBox="1"/>
          <p:nvPr/>
        </p:nvSpPr>
        <p:spPr>
          <a:xfrm>
            <a:off x="5765154" y="634853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17AF59-BE75-4911-AE38-F140F95F9776}"/>
              </a:ext>
            </a:extLst>
          </p:cNvPr>
          <p:cNvSpPr txBox="1"/>
          <p:nvPr/>
        </p:nvSpPr>
        <p:spPr>
          <a:xfrm>
            <a:off x="6492908" y="579475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/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2FA29-34E6-46C1-A0E4-18563D543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263" y="4982893"/>
                <a:ext cx="531364" cy="461665"/>
              </a:xfrm>
              <a:prstGeom prst="rect">
                <a:avLst/>
              </a:prstGeom>
              <a:blipFill>
                <a:blip r:embed="rId4"/>
                <a:stretch>
                  <a:fillRect t="-3947" r="-28736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2C26F4F-02E9-47E5-B062-1503BACDC822}"/>
              </a:ext>
            </a:extLst>
          </p:cNvPr>
          <p:cNvCxnSpPr>
            <a:cxnSpLocks/>
            <a:stCxn id="68" idx="4"/>
            <a:endCxn id="76" idx="0"/>
          </p:cNvCxnSpPr>
          <p:nvPr/>
        </p:nvCxnSpPr>
        <p:spPr>
          <a:xfrm>
            <a:off x="4452785" y="5943435"/>
            <a:ext cx="3206" cy="40510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892CDF1-E6C9-4E6B-917A-BDA275C9550A}"/>
              </a:ext>
            </a:extLst>
          </p:cNvPr>
          <p:cNvCxnSpPr>
            <a:cxnSpLocks/>
            <a:stCxn id="71" idx="4"/>
            <a:endCxn id="77" idx="0"/>
          </p:cNvCxnSpPr>
          <p:nvPr/>
        </p:nvCxnSpPr>
        <p:spPr>
          <a:xfrm>
            <a:off x="6148562" y="5512922"/>
            <a:ext cx="21511" cy="83561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5273CF3F-37D6-41A4-BA36-977FA1573149}"/>
              </a:ext>
            </a:extLst>
          </p:cNvPr>
          <p:cNvCxnSpPr>
            <a:cxnSpLocks/>
            <a:stCxn id="72" idx="4"/>
            <a:endCxn id="78" idx="0"/>
          </p:cNvCxnSpPr>
          <p:nvPr/>
        </p:nvCxnSpPr>
        <p:spPr>
          <a:xfrm rot="16200000" flipH="1">
            <a:off x="6646707" y="5298371"/>
            <a:ext cx="443493" cy="549266"/>
          </a:xfrm>
          <a:prstGeom prst="curved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/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197" name="직사각형 7196">
                <a:extLst>
                  <a:ext uri="{FF2B5EF4-FFF2-40B4-BE49-F238E27FC236}">
                    <a16:creationId xmlns:a16="http://schemas.microsoft.com/office/drawing/2014/main" id="{AF323A8B-03C4-4F7F-85E5-A590A5B18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98" y="4428214"/>
                <a:ext cx="4941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/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84083F7-DA58-4625-9671-67A9DDE55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826" y="5441776"/>
                <a:ext cx="49417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/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2394DB-F045-4316-8BF6-EDF48FDDB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239" y="4479294"/>
                <a:ext cx="541046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/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C2B8D691-2F0E-4BA1-9B7C-8F7EF0387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071" y="5394641"/>
                <a:ext cx="53508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9C1B510A-5855-49C2-8F7B-0A7D63B6F135}"/>
              </a:ext>
            </a:extLst>
          </p:cNvPr>
          <p:cNvSpPr txBox="1"/>
          <p:nvPr/>
        </p:nvSpPr>
        <p:spPr>
          <a:xfrm>
            <a:off x="1787189" y="4147368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단일층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A76D3F-57BE-4612-ACF3-33248E4391A6}"/>
              </a:ext>
            </a:extLst>
          </p:cNvPr>
          <p:cNvCxnSpPr/>
          <p:nvPr/>
        </p:nvCxnSpPr>
        <p:spPr>
          <a:xfrm>
            <a:off x="5827816" y="1251387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E5D5B44-8AA2-4872-9C73-D73B2D8B7DBA}"/>
              </a:ext>
            </a:extLst>
          </p:cNvPr>
          <p:cNvCxnSpPr/>
          <p:nvPr/>
        </p:nvCxnSpPr>
        <p:spPr>
          <a:xfrm>
            <a:off x="7269486" y="1267872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9632308-9336-4407-8245-34AA998D51DC}"/>
              </a:ext>
            </a:extLst>
          </p:cNvPr>
          <p:cNvCxnSpPr/>
          <p:nvPr/>
        </p:nvCxnSpPr>
        <p:spPr>
          <a:xfrm>
            <a:off x="6170073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531FE4F-745C-46EC-AE64-12039CE8E3A2}"/>
              </a:ext>
            </a:extLst>
          </p:cNvPr>
          <p:cNvCxnSpPr/>
          <p:nvPr/>
        </p:nvCxnSpPr>
        <p:spPr>
          <a:xfrm>
            <a:off x="4370421" y="1346199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959DF1-23D3-4479-9D9A-3E59742178E9}"/>
              </a:ext>
            </a:extLst>
          </p:cNvPr>
          <p:cNvSpPr txBox="1"/>
          <p:nvPr/>
        </p:nvSpPr>
        <p:spPr>
          <a:xfrm>
            <a:off x="3828191" y="94080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D5B578-7DF7-4EEE-93A6-94C788C84C0F}"/>
              </a:ext>
            </a:extLst>
          </p:cNvPr>
          <p:cNvSpPr txBox="1"/>
          <p:nvPr/>
        </p:nvSpPr>
        <p:spPr>
          <a:xfrm>
            <a:off x="5350631" y="92026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1686AE-9D33-4779-882A-D804B958B6AE}"/>
              </a:ext>
            </a:extLst>
          </p:cNvPr>
          <p:cNvSpPr txBox="1"/>
          <p:nvPr/>
        </p:nvSpPr>
        <p:spPr>
          <a:xfrm>
            <a:off x="6792300" y="91091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BD5AD46-ED77-4D69-8DA5-6824B867943F}"/>
              </a:ext>
            </a:extLst>
          </p:cNvPr>
          <p:cNvCxnSpPr/>
          <p:nvPr/>
        </p:nvCxnSpPr>
        <p:spPr>
          <a:xfrm>
            <a:off x="4430279" y="4245778"/>
            <a:ext cx="0" cy="1935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07BA8D-3F5C-426D-B210-2598CD783F33}"/>
              </a:ext>
            </a:extLst>
          </p:cNvPr>
          <p:cNvSpPr txBox="1"/>
          <p:nvPr/>
        </p:nvSpPr>
        <p:spPr>
          <a:xfrm>
            <a:off x="4048233" y="3960791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BC8FAD-1283-4F23-AD02-2A5C9EA644A1}"/>
              </a:ext>
            </a:extLst>
          </p:cNvPr>
          <p:cNvSpPr txBox="1"/>
          <p:nvPr/>
        </p:nvSpPr>
        <p:spPr>
          <a:xfrm>
            <a:off x="5581465" y="391645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138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EA29135-CB07-4B2C-902B-1783B260818B}"/>
              </a:ext>
            </a:extLst>
          </p:cNvPr>
          <p:cNvSpPr/>
          <p:nvPr/>
        </p:nvSpPr>
        <p:spPr>
          <a:xfrm>
            <a:off x="1273421" y="1413893"/>
            <a:ext cx="8056334" cy="38472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[]   # empty list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손실 함수의 결과값을 저장할 리스트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	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indexes: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self.forpass(x[i])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self.activation(z)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 적용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err = -(y[i] - a)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w_grad, b_grad = self.backprop(x[i], err)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 -= w_grad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self.b -= b_grad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클리핑한 후 손실을 누적합니다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a =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    loss += -(y[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b="1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sz="1400" b="1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  <a:endParaRPr lang="ko-KR" altLang="en-US" sz="14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54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함수의 결과값 조정해 저장 기능 추가하기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/>
              <p:nvPr/>
            </p:nvSpPr>
            <p:spPr>
              <a:xfrm>
                <a:off x="1093867" y="5349731"/>
                <a:ext cx="8759129" cy="946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함수의 값은 음의 무한대가 되고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에 가까워지면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np.log()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함수의 값은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0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손실값이 무한해 지면 정확한 값을 계산할 수 없으므로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−10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고도 M" panose="02000503000000020004" pitchFamily="2" charset="-127"/>
                      </a:rPr>
                      <m:t> ~ 1−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1∗10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−</m:t>
                        </m:r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  <m:t>10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사이가 되록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np.clip()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함수로 조정한다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8B7868-CF7B-418F-8A71-42962E9D8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867" y="5349731"/>
                <a:ext cx="8759129" cy="946991"/>
              </a:xfrm>
              <a:prstGeom prst="rect">
                <a:avLst/>
              </a:prstGeom>
              <a:blipFill>
                <a:blip r:embed="rId3"/>
                <a:stretch>
                  <a:fillRect l="-557" t="-3226" b="-77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9F4F4-E906-4DFB-9003-DD8D8535269F}"/>
                  </a:ext>
                </a:extLst>
              </p:cNvPr>
              <p:cNvSpPr txBox="1"/>
              <p:nvPr/>
            </p:nvSpPr>
            <p:spPr>
              <a:xfrm>
                <a:off x="1892452" y="6189087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9F4F4-E906-4DFB-9003-DD8D85352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452" y="6189087"/>
                <a:ext cx="7161961" cy="584775"/>
              </a:xfrm>
              <a:prstGeom prst="rect">
                <a:avLst/>
              </a:prstGeom>
              <a:blipFill>
                <a:blip r:embed="rId4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0449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394922"/>
              </p:ext>
            </p:extLst>
          </p:nvPr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41933565-5F75-4EA2-A33F-7E7924F64820}"/>
              </a:ext>
            </a:extLst>
          </p:cNvPr>
          <p:cNvSpPr/>
          <p:nvPr/>
        </p:nvSpPr>
        <p:spPr>
          <a:xfrm>
            <a:off x="6579219" y="1926163"/>
            <a:ext cx="208157" cy="307777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765074" y="1850700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샘플을 중복되지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않도록 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275996" y="1941551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E0E42575-8580-42FD-8801-E157162A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32556"/>
              </p:ext>
            </p:extLst>
          </p:nvPr>
        </p:nvGraphicFramePr>
        <p:xfrm>
          <a:off x="1926019" y="4052699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0A668DF-20BB-43B0-AD3C-466F875A09AF}"/>
              </a:ext>
            </a:extLst>
          </p:cNvPr>
          <p:cNvSpPr txBox="1"/>
          <p:nvPr/>
        </p:nvSpPr>
        <p:spPr>
          <a:xfrm>
            <a:off x="757234" y="4052699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9F10BB-22BE-4727-94A0-A9CCD67A63F9}"/>
              </a:ext>
            </a:extLst>
          </p:cNvPr>
          <p:cNvSpPr txBox="1"/>
          <p:nvPr/>
        </p:nvSpPr>
        <p:spPr>
          <a:xfrm>
            <a:off x="757234" y="443890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205F8F-38BA-4D08-91A8-CE28B1A4D758}"/>
              </a:ext>
            </a:extLst>
          </p:cNvPr>
          <p:cNvSpPr txBox="1"/>
          <p:nvPr/>
        </p:nvSpPr>
        <p:spPr>
          <a:xfrm>
            <a:off x="757234" y="482510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6009F88F-175D-4144-8F0C-F6DD5DB95619}"/>
              </a:ext>
            </a:extLst>
          </p:cNvPr>
          <p:cNvSpPr/>
          <p:nvPr/>
        </p:nvSpPr>
        <p:spPr>
          <a:xfrm>
            <a:off x="6579219" y="4052699"/>
            <a:ext cx="208157" cy="1484001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54A67-410A-4171-AAF3-81181B1B5389}"/>
              </a:ext>
            </a:extLst>
          </p:cNvPr>
          <p:cNvSpPr txBox="1"/>
          <p:nvPr/>
        </p:nvSpPr>
        <p:spPr>
          <a:xfrm>
            <a:off x="6784310" y="4656199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샘플들 모두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FF5D89-3813-4C70-9A62-182DA1C2511D}"/>
              </a:ext>
            </a:extLst>
          </p:cNvPr>
          <p:cNvSpPr txBox="1"/>
          <p:nvPr/>
        </p:nvSpPr>
        <p:spPr>
          <a:xfrm>
            <a:off x="8275996" y="4656198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9571B-AF1E-4DC1-BD87-A9AC1417061E}"/>
              </a:ext>
            </a:extLst>
          </p:cNvPr>
          <p:cNvSpPr txBox="1"/>
          <p:nvPr/>
        </p:nvSpPr>
        <p:spPr>
          <a:xfrm>
            <a:off x="3369459" y="5586662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E586A1-EC5A-4F04-8DE3-8C428592F6A1}"/>
              </a:ext>
            </a:extLst>
          </p:cNvPr>
          <p:cNvSpPr txBox="1"/>
          <p:nvPr/>
        </p:nvSpPr>
        <p:spPr>
          <a:xfrm>
            <a:off x="5293480" y="3069383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(SGD)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9920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여러 가지 경사 하강법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42A0806-D0DC-4E9B-B0A6-71A9A70A67CE}"/>
              </a:ext>
            </a:extLst>
          </p:cNvPr>
          <p:cNvGraphicFramePr>
            <a:graphicFrameLocks noGrp="1"/>
          </p:cNvGraphicFramePr>
          <p:nvPr/>
        </p:nvGraphicFramePr>
        <p:xfrm>
          <a:off x="1926019" y="1539960"/>
          <a:ext cx="465320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0640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711744073"/>
                    </a:ext>
                  </a:extLst>
                </a:gridCol>
                <a:gridCol w="930640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181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92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27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172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125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61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16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BFB177-D492-4DA4-92F7-0CB2EDFD4FD9}"/>
              </a:ext>
            </a:extLst>
          </p:cNvPr>
          <p:cNvSpPr txBox="1"/>
          <p:nvPr/>
        </p:nvSpPr>
        <p:spPr>
          <a:xfrm>
            <a:off x="757234" y="153996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40125-D974-4BD2-8AF2-1376CA4D3DB2}"/>
              </a:ext>
            </a:extLst>
          </p:cNvPr>
          <p:cNvSpPr txBox="1"/>
          <p:nvPr/>
        </p:nvSpPr>
        <p:spPr>
          <a:xfrm>
            <a:off x="757234" y="192616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B840F-1A01-42D0-B193-43CDE34BC08F}"/>
              </a:ext>
            </a:extLst>
          </p:cNvPr>
          <p:cNvSpPr txBox="1"/>
          <p:nvPr/>
        </p:nvSpPr>
        <p:spPr>
          <a:xfrm>
            <a:off x="757234" y="2312365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샘플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DD8D-B8F4-43A7-8B14-6D670DEA11BE}"/>
              </a:ext>
            </a:extLst>
          </p:cNvPr>
          <p:cNvSpPr txBox="1"/>
          <p:nvPr/>
        </p:nvSpPr>
        <p:spPr>
          <a:xfrm>
            <a:off x="6995531" y="1926163"/>
            <a:ext cx="166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샘플 중 몇 개의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샘플을 중복되지 않도록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무작위로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C55DD-2644-4E09-8E5C-5A4B59B81B8A}"/>
              </a:ext>
            </a:extLst>
          </p:cNvPr>
          <p:cNvSpPr txBox="1"/>
          <p:nvPr/>
        </p:nvSpPr>
        <p:spPr>
          <a:xfrm>
            <a:off x="8573361" y="2110828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-&gt; 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93A95-8823-4109-B19C-D65D50FFBFCF}"/>
              </a:ext>
            </a:extLst>
          </p:cNvPr>
          <p:cNvSpPr txBox="1"/>
          <p:nvPr/>
        </p:nvSpPr>
        <p:spPr>
          <a:xfrm>
            <a:off x="3369459" y="3073923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 경사 하강법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1D50FE-23CF-4DCB-A18D-E1A1CAA88FD5}"/>
              </a:ext>
            </a:extLst>
          </p:cNvPr>
          <p:cNvSpPr/>
          <p:nvPr/>
        </p:nvSpPr>
        <p:spPr>
          <a:xfrm>
            <a:off x="6456556" y="165081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1943E63-D784-4CEB-9437-416A355D96DF}"/>
              </a:ext>
            </a:extLst>
          </p:cNvPr>
          <p:cNvSpPr/>
          <p:nvPr/>
        </p:nvSpPr>
        <p:spPr>
          <a:xfrm>
            <a:off x="6456555" y="2019603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F6A6AB3-C648-44E1-9FD9-58679F492392}"/>
              </a:ext>
            </a:extLst>
          </p:cNvPr>
          <p:cNvSpPr/>
          <p:nvPr/>
        </p:nvSpPr>
        <p:spPr>
          <a:xfrm>
            <a:off x="6456556" y="239705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C16571-0B9B-4A7C-BF07-E6AE6B9B32D9}"/>
              </a:ext>
            </a:extLst>
          </p:cNvPr>
          <p:cNvSpPr/>
          <p:nvPr/>
        </p:nvSpPr>
        <p:spPr>
          <a:xfrm>
            <a:off x="6456555" y="2765849"/>
            <a:ext cx="156117" cy="1561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FB9BFF0-D96A-4C64-B061-CB9F5BB0E8C7}"/>
              </a:ext>
            </a:extLst>
          </p:cNvPr>
          <p:cNvCxnSpPr>
            <a:stCxn id="29" idx="6"/>
            <a:endCxn id="31" idx="6"/>
          </p:cNvCxnSpPr>
          <p:nvPr/>
        </p:nvCxnSpPr>
        <p:spPr>
          <a:xfrm>
            <a:off x="6612673" y="1728872"/>
            <a:ext cx="12700" cy="74624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DBE728-0E78-4BA6-90A7-E599BF1C2ABD}"/>
              </a:ext>
            </a:extLst>
          </p:cNvPr>
          <p:cNvCxnSpPr>
            <a:cxnSpLocks/>
            <a:stCxn id="30" idx="6"/>
            <a:endCxn id="32" idx="6"/>
          </p:cNvCxnSpPr>
          <p:nvPr/>
        </p:nvCxnSpPr>
        <p:spPr>
          <a:xfrm>
            <a:off x="6612672" y="2097662"/>
            <a:ext cx="12700" cy="746246"/>
          </a:xfrm>
          <a:prstGeom prst="bentConnector3">
            <a:avLst>
              <a:gd name="adj1" fmla="val 250244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179B364-2729-447C-A2D8-E5EA7AEF672D}"/>
              </a:ext>
            </a:extLst>
          </p:cNvPr>
          <p:cNvCxnSpPr>
            <a:cxnSpLocks/>
          </p:cNvCxnSpPr>
          <p:nvPr/>
        </p:nvCxnSpPr>
        <p:spPr>
          <a:xfrm flipV="1">
            <a:off x="1546301" y="3739126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40EF8FA-B78B-42ED-BB4E-048691722980}"/>
              </a:ext>
            </a:extLst>
          </p:cNvPr>
          <p:cNvCxnSpPr>
            <a:cxnSpLocks/>
          </p:cNvCxnSpPr>
          <p:nvPr/>
        </p:nvCxnSpPr>
        <p:spPr>
          <a:xfrm flipV="1">
            <a:off x="1241502" y="6132690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/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C57786-72E3-42CE-8FA3-BBD3915E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91" y="5948024"/>
                <a:ext cx="5755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/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D86B6E-F21E-4588-8A3A-061C1AC0F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841" y="3376618"/>
                <a:ext cx="580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0780A64-4FF8-4A54-AAEF-854C7F7AD952}"/>
              </a:ext>
            </a:extLst>
          </p:cNvPr>
          <p:cNvSpPr txBox="1"/>
          <p:nvPr/>
        </p:nvSpPr>
        <p:spPr>
          <a:xfrm>
            <a:off x="1849705" y="635192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경사 하강법</a:t>
            </a:r>
          </a:p>
        </p:txBody>
      </p:sp>
      <p:sp>
        <p:nvSpPr>
          <p:cNvPr id="7177" name="타원 7176">
            <a:extLst>
              <a:ext uri="{FF2B5EF4-FFF2-40B4-BE49-F238E27FC236}">
                <a16:creationId xmlns:a16="http://schemas.microsoft.com/office/drawing/2014/main" id="{431BF1AA-94AE-4D36-B5E5-6B305969B79B}"/>
              </a:ext>
            </a:extLst>
          </p:cNvPr>
          <p:cNvSpPr/>
          <p:nvPr/>
        </p:nvSpPr>
        <p:spPr>
          <a:xfrm>
            <a:off x="3494042" y="3873190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9B022AD-3CBD-4B6D-A4C8-B990956AB24D}"/>
              </a:ext>
            </a:extLst>
          </p:cNvPr>
          <p:cNvSpPr/>
          <p:nvPr/>
        </p:nvSpPr>
        <p:spPr>
          <a:xfrm>
            <a:off x="2066686" y="565381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자유형: 도형 7178">
            <a:extLst>
              <a:ext uri="{FF2B5EF4-FFF2-40B4-BE49-F238E27FC236}">
                <a16:creationId xmlns:a16="http://schemas.microsoft.com/office/drawing/2014/main" id="{8DC01F39-746B-4882-8CC7-3F80D9A0FF51}"/>
              </a:ext>
            </a:extLst>
          </p:cNvPr>
          <p:cNvSpPr/>
          <p:nvPr/>
        </p:nvSpPr>
        <p:spPr>
          <a:xfrm>
            <a:off x="2163337" y="3620429"/>
            <a:ext cx="2022087" cy="2051825"/>
          </a:xfrm>
          <a:custGeom>
            <a:avLst/>
            <a:gdLst>
              <a:gd name="connsiteX0" fmla="*/ 0 w 2022087"/>
              <a:gd name="connsiteY0" fmla="*/ 2051825 h 2051825"/>
              <a:gd name="connsiteX1" fmla="*/ 7434 w 2022087"/>
              <a:gd name="connsiteY1" fmla="*/ 1992351 h 2051825"/>
              <a:gd name="connsiteX2" fmla="*/ 22302 w 2022087"/>
              <a:gd name="connsiteY2" fmla="*/ 1947747 h 2051825"/>
              <a:gd name="connsiteX3" fmla="*/ 29736 w 2022087"/>
              <a:gd name="connsiteY3" fmla="*/ 1865971 h 2051825"/>
              <a:gd name="connsiteX4" fmla="*/ 37170 w 2022087"/>
              <a:gd name="connsiteY4" fmla="*/ 1813932 h 2051825"/>
              <a:gd name="connsiteX5" fmla="*/ 44604 w 2022087"/>
              <a:gd name="connsiteY5" fmla="*/ 1732156 h 2051825"/>
              <a:gd name="connsiteX6" fmla="*/ 59473 w 2022087"/>
              <a:gd name="connsiteY6" fmla="*/ 1598342 h 2051825"/>
              <a:gd name="connsiteX7" fmla="*/ 74341 w 2022087"/>
              <a:gd name="connsiteY7" fmla="*/ 1524000 h 2051825"/>
              <a:gd name="connsiteX8" fmla="*/ 111512 w 2022087"/>
              <a:gd name="connsiteY8" fmla="*/ 1553737 h 2051825"/>
              <a:gd name="connsiteX9" fmla="*/ 133814 w 2022087"/>
              <a:gd name="connsiteY9" fmla="*/ 1568605 h 2051825"/>
              <a:gd name="connsiteX10" fmla="*/ 185853 w 2022087"/>
              <a:gd name="connsiteY10" fmla="*/ 1613210 h 2051825"/>
              <a:gd name="connsiteX11" fmla="*/ 215590 w 2022087"/>
              <a:gd name="connsiteY11" fmla="*/ 1650381 h 2051825"/>
              <a:gd name="connsiteX12" fmla="*/ 245326 w 2022087"/>
              <a:gd name="connsiteY12" fmla="*/ 1657815 h 2051825"/>
              <a:gd name="connsiteX13" fmla="*/ 267629 w 2022087"/>
              <a:gd name="connsiteY13" fmla="*/ 1665249 h 2051825"/>
              <a:gd name="connsiteX14" fmla="*/ 312234 w 2022087"/>
              <a:gd name="connsiteY14" fmla="*/ 1687551 h 2051825"/>
              <a:gd name="connsiteX15" fmla="*/ 334536 w 2022087"/>
              <a:gd name="connsiteY15" fmla="*/ 1702420 h 2051825"/>
              <a:gd name="connsiteX16" fmla="*/ 394009 w 2022087"/>
              <a:gd name="connsiteY16" fmla="*/ 1724722 h 2051825"/>
              <a:gd name="connsiteX17" fmla="*/ 423746 w 2022087"/>
              <a:gd name="connsiteY17" fmla="*/ 1732156 h 2051825"/>
              <a:gd name="connsiteX18" fmla="*/ 446048 w 2022087"/>
              <a:gd name="connsiteY18" fmla="*/ 1672683 h 2051825"/>
              <a:gd name="connsiteX19" fmla="*/ 460917 w 2022087"/>
              <a:gd name="connsiteY19" fmla="*/ 1613210 h 2051825"/>
              <a:gd name="connsiteX20" fmla="*/ 468351 w 2022087"/>
              <a:gd name="connsiteY20" fmla="*/ 1590908 h 2051825"/>
              <a:gd name="connsiteX21" fmla="*/ 475785 w 2022087"/>
              <a:gd name="connsiteY21" fmla="*/ 1553737 h 2051825"/>
              <a:gd name="connsiteX22" fmla="*/ 483219 w 2022087"/>
              <a:gd name="connsiteY22" fmla="*/ 1434791 h 2051825"/>
              <a:gd name="connsiteX23" fmla="*/ 527824 w 2022087"/>
              <a:gd name="connsiteY23" fmla="*/ 1442225 h 2051825"/>
              <a:gd name="connsiteX24" fmla="*/ 564995 w 2022087"/>
              <a:gd name="connsiteY24" fmla="*/ 1479395 h 2051825"/>
              <a:gd name="connsiteX25" fmla="*/ 594731 w 2022087"/>
              <a:gd name="connsiteY25" fmla="*/ 1494264 h 2051825"/>
              <a:gd name="connsiteX26" fmla="*/ 646770 w 2022087"/>
              <a:gd name="connsiteY26" fmla="*/ 1538869 h 2051825"/>
              <a:gd name="connsiteX27" fmla="*/ 676507 w 2022087"/>
              <a:gd name="connsiteY27" fmla="*/ 1553737 h 2051825"/>
              <a:gd name="connsiteX28" fmla="*/ 698809 w 2022087"/>
              <a:gd name="connsiteY28" fmla="*/ 1561171 h 2051825"/>
              <a:gd name="connsiteX29" fmla="*/ 743414 w 2022087"/>
              <a:gd name="connsiteY29" fmla="*/ 1590908 h 2051825"/>
              <a:gd name="connsiteX30" fmla="*/ 788019 w 2022087"/>
              <a:gd name="connsiteY30" fmla="*/ 1605776 h 2051825"/>
              <a:gd name="connsiteX31" fmla="*/ 810322 w 2022087"/>
              <a:gd name="connsiteY31" fmla="*/ 1613210 h 2051825"/>
              <a:gd name="connsiteX32" fmla="*/ 832624 w 2022087"/>
              <a:gd name="connsiteY32" fmla="*/ 1628078 h 2051825"/>
              <a:gd name="connsiteX33" fmla="*/ 921834 w 2022087"/>
              <a:gd name="connsiteY33" fmla="*/ 1628078 h 2051825"/>
              <a:gd name="connsiteX34" fmla="*/ 936702 w 2022087"/>
              <a:gd name="connsiteY34" fmla="*/ 1590908 h 2051825"/>
              <a:gd name="connsiteX35" fmla="*/ 959004 w 2022087"/>
              <a:gd name="connsiteY35" fmla="*/ 1576039 h 2051825"/>
              <a:gd name="connsiteX36" fmla="*/ 973873 w 2022087"/>
              <a:gd name="connsiteY36" fmla="*/ 1561171 h 2051825"/>
              <a:gd name="connsiteX37" fmla="*/ 1011043 w 2022087"/>
              <a:gd name="connsiteY37" fmla="*/ 1516566 h 2051825"/>
              <a:gd name="connsiteX38" fmla="*/ 1025912 w 2022087"/>
              <a:gd name="connsiteY38" fmla="*/ 1486830 h 2051825"/>
              <a:gd name="connsiteX39" fmla="*/ 1048214 w 2022087"/>
              <a:gd name="connsiteY39" fmla="*/ 1479395 h 2051825"/>
              <a:gd name="connsiteX40" fmla="*/ 1070517 w 2022087"/>
              <a:gd name="connsiteY40" fmla="*/ 1464527 h 2051825"/>
              <a:gd name="connsiteX41" fmla="*/ 1085385 w 2022087"/>
              <a:gd name="connsiteY41" fmla="*/ 1442225 h 2051825"/>
              <a:gd name="connsiteX42" fmla="*/ 1107687 w 2022087"/>
              <a:gd name="connsiteY42" fmla="*/ 1434791 h 2051825"/>
              <a:gd name="connsiteX43" fmla="*/ 1152292 w 2022087"/>
              <a:gd name="connsiteY43" fmla="*/ 1405054 h 2051825"/>
              <a:gd name="connsiteX44" fmla="*/ 1174595 w 2022087"/>
              <a:gd name="connsiteY44" fmla="*/ 1390186 h 2051825"/>
              <a:gd name="connsiteX45" fmla="*/ 1189463 w 2022087"/>
              <a:gd name="connsiteY45" fmla="*/ 1449659 h 2051825"/>
              <a:gd name="connsiteX46" fmla="*/ 1196897 w 2022087"/>
              <a:gd name="connsiteY46" fmla="*/ 1479395 h 2051825"/>
              <a:gd name="connsiteX47" fmla="*/ 1204331 w 2022087"/>
              <a:gd name="connsiteY47" fmla="*/ 1553737 h 2051825"/>
              <a:gd name="connsiteX48" fmla="*/ 1219200 w 2022087"/>
              <a:gd name="connsiteY48" fmla="*/ 1576039 h 2051825"/>
              <a:gd name="connsiteX49" fmla="*/ 1226634 w 2022087"/>
              <a:gd name="connsiteY49" fmla="*/ 1598342 h 2051825"/>
              <a:gd name="connsiteX50" fmla="*/ 1234068 w 2022087"/>
              <a:gd name="connsiteY50" fmla="*/ 1635512 h 2051825"/>
              <a:gd name="connsiteX51" fmla="*/ 1248936 w 2022087"/>
              <a:gd name="connsiteY51" fmla="*/ 1687551 h 2051825"/>
              <a:gd name="connsiteX52" fmla="*/ 1263804 w 2022087"/>
              <a:gd name="connsiteY52" fmla="*/ 1717288 h 2051825"/>
              <a:gd name="connsiteX53" fmla="*/ 1271239 w 2022087"/>
              <a:gd name="connsiteY53" fmla="*/ 1761893 h 2051825"/>
              <a:gd name="connsiteX54" fmla="*/ 1300975 w 2022087"/>
              <a:gd name="connsiteY54" fmla="*/ 1813932 h 2051825"/>
              <a:gd name="connsiteX55" fmla="*/ 1315843 w 2022087"/>
              <a:gd name="connsiteY55" fmla="*/ 1791630 h 2051825"/>
              <a:gd name="connsiteX56" fmla="*/ 1323278 w 2022087"/>
              <a:gd name="connsiteY56" fmla="*/ 1761893 h 2051825"/>
              <a:gd name="connsiteX57" fmla="*/ 1330712 w 2022087"/>
              <a:gd name="connsiteY57" fmla="*/ 1739591 h 2051825"/>
              <a:gd name="connsiteX58" fmla="*/ 1338146 w 2022087"/>
              <a:gd name="connsiteY58" fmla="*/ 1702420 h 2051825"/>
              <a:gd name="connsiteX59" fmla="*/ 1353014 w 2022087"/>
              <a:gd name="connsiteY59" fmla="*/ 1672683 h 2051825"/>
              <a:gd name="connsiteX60" fmla="*/ 1367883 w 2022087"/>
              <a:gd name="connsiteY60" fmla="*/ 1330712 h 2051825"/>
              <a:gd name="connsiteX61" fmla="*/ 1375317 w 2022087"/>
              <a:gd name="connsiteY61" fmla="*/ 1241503 h 2051825"/>
              <a:gd name="connsiteX62" fmla="*/ 1390185 w 2022087"/>
              <a:gd name="connsiteY62" fmla="*/ 1196898 h 2051825"/>
              <a:gd name="connsiteX63" fmla="*/ 1397619 w 2022087"/>
              <a:gd name="connsiteY63" fmla="*/ 1159727 h 2051825"/>
              <a:gd name="connsiteX64" fmla="*/ 1405053 w 2022087"/>
              <a:gd name="connsiteY64" fmla="*/ 1107688 h 2051825"/>
              <a:gd name="connsiteX65" fmla="*/ 1419922 w 2022087"/>
              <a:gd name="connsiteY65" fmla="*/ 1077951 h 2051825"/>
              <a:gd name="connsiteX66" fmla="*/ 1442224 w 2022087"/>
              <a:gd name="connsiteY66" fmla="*/ 1085386 h 2051825"/>
              <a:gd name="connsiteX67" fmla="*/ 1471961 w 2022087"/>
              <a:gd name="connsiteY67" fmla="*/ 1107688 h 2051825"/>
              <a:gd name="connsiteX68" fmla="*/ 1509131 w 2022087"/>
              <a:gd name="connsiteY68" fmla="*/ 1152293 h 2051825"/>
              <a:gd name="connsiteX69" fmla="*/ 1516565 w 2022087"/>
              <a:gd name="connsiteY69" fmla="*/ 1174595 h 2051825"/>
              <a:gd name="connsiteX70" fmla="*/ 1531434 w 2022087"/>
              <a:gd name="connsiteY70" fmla="*/ 1189464 h 2051825"/>
              <a:gd name="connsiteX71" fmla="*/ 1576039 w 2022087"/>
              <a:gd name="connsiteY71" fmla="*/ 1226634 h 2051825"/>
              <a:gd name="connsiteX72" fmla="*/ 1605775 w 2022087"/>
              <a:gd name="connsiteY72" fmla="*/ 1256371 h 2051825"/>
              <a:gd name="connsiteX73" fmla="*/ 1642946 w 2022087"/>
              <a:gd name="connsiteY73" fmla="*/ 1300976 h 2051825"/>
              <a:gd name="connsiteX74" fmla="*/ 1665248 w 2022087"/>
              <a:gd name="connsiteY74" fmla="*/ 1308410 h 2051825"/>
              <a:gd name="connsiteX75" fmla="*/ 1709853 w 2022087"/>
              <a:gd name="connsiteY75" fmla="*/ 1330712 h 2051825"/>
              <a:gd name="connsiteX76" fmla="*/ 1724722 w 2022087"/>
              <a:gd name="connsiteY76" fmla="*/ 1345581 h 2051825"/>
              <a:gd name="connsiteX77" fmla="*/ 1732156 w 2022087"/>
              <a:gd name="connsiteY77" fmla="*/ 1375317 h 2051825"/>
              <a:gd name="connsiteX78" fmla="*/ 1769326 w 2022087"/>
              <a:gd name="connsiteY78" fmla="*/ 1405054 h 2051825"/>
              <a:gd name="connsiteX79" fmla="*/ 1806497 w 2022087"/>
              <a:gd name="connsiteY79" fmla="*/ 1427356 h 2051825"/>
              <a:gd name="connsiteX80" fmla="*/ 1813931 w 2022087"/>
              <a:gd name="connsiteY80" fmla="*/ 1397620 h 2051825"/>
              <a:gd name="connsiteX81" fmla="*/ 1791629 w 2022087"/>
              <a:gd name="connsiteY81" fmla="*/ 1338147 h 2051825"/>
              <a:gd name="connsiteX82" fmla="*/ 1784195 w 2022087"/>
              <a:gd name="connsiteY82" fmla="*/ 1315844 h 2051825"/>
              <a:gd name="connsiteX83" fmla="*/ 1769326 w 2022087"/>
              <a:gd name="connsiteY83" fmla="*/ 1300976 h 2051825"/>
              <a:gd name="connsiteX84" fmla="*/ 1732156 w 2022087"/>
              <a:gd name="connsiteY84" fmla="*/ 1263805 h 2051825"/>
              <a:gd name="connsiteX85" fmla="*/ 1702419 w 2022087"/>
              <a:gd name="connsiteY85" fmla="*/ 1226634 h 2051825"/>
              <a:gd name="connsiteX86" fmla="*/ 1680117 w 2022087"/>
              <a:gd name="connsiteY86" fmla="*/ 1196898 h 2051825"/>
              <a:gd name="connsiteX87" fmla="*/ 1650380 w 2022087"/>
              <a:gd name="connsiteY87" fmla="*/ 1137425 h 2051825"/>
              <a:gd name="connsiteX88" fmla="*/ 1620643 w 2022087"/>
              <a:gd name="connsiteY88" fmla="*/ 1085386 h 2051825"/>
              <a:gd name="connsiteX89" fmla="*/ 1605775 w 2022087"/>
              <a:gd name="connsiteY89" fmla="*/ 1048215 h 2051825"/>
              <a:gd name="connsiteX90" fmla="*/ 1576039 w 2022087"/>
              <a:gd name="connsiteY90" fmla="*/ 1025912 h 2051825"/>
              <a:gd name="connsiteX91" fmla="*/ 1531434 w 2022087"/>
              <a:gd name="connsiteY91" fmla="*/ 951571 h 2051825"/>
              <a:gd name="connsiteX92" fmla="*/ 1516565 w 2022087"/>
              <a:gd name="connsiteY92" fmla="*/ 929269 h 2051825"/>
              <a:gd name="connsiteX93" fmla="*/ 1479395 w 2022087"/>
              <a:gd name="connsiteY93" fmla="*/ 892098 h 2051825"/>
              <a:gd name="connsiteX94" fmla="*/ 1427356 w 2022087"/>
              <a:gd name="connsiteY94" fmla="*/ 817756 h 2051825"/>
              <a:gd name="connsiteX95" fmla="*/ 1390185 w 2022087"/>
              <a:gd name="connsiteY95" fmla="*/ 780586 h 2051825"/>
              <a:gd name="connsiteX96" fmla="*/ 1367883 w 2022087"/>
              <a:gd name="connsiteY96" fmla="*/ 758283 h 2051825"/>
              <a:gd name="connsiteX97" fmla="*/ 1390185 w 2022087"/>
              <a:gd name="connsiteY97" fmla="*/ 750849 h 2051825"/>
              <a:gd name="connsiteX98" fmla="*/ 1471961 w 2022087"/>
              <a:gd name="connsiteY98" fmla="*/ 773151 h 2051825"/>
              <a:gd name="connsiteX99" fmla="*/ 1486829 w 2022087"/>
              <a:gd name="connsiteY99" fmla="*/ 788020 h 2051825"/>
              <a:gd name="connsiteX100" fmla="*/ 1561170 w 2022087"/>
              <a:gd name="connsiteY100" fmla="*/ 802888 h 2051825"/>
              <a:gd name="connsiteX101" fmla="*/ 1576039 w 2022087"/>
              <a:gd name="connsiteY101" fmla="*/ 817756 h 2051825"/>
              <a:gd name="connsiteX102" fmla="*/ 1605775 w 2022087"/>
              <a:gd name="connsiteY102" fmla="*/ 825191 h 2051825"/>
              <a:gd name="connsiteX103" fmla="*/ 1628078 w 2022087"/>
              <a:gd name="connsiteY103" fmla="*/ 832625 h 2051825"/>
              <a:gd name="connsiteX104" fmla="*/ 1650380 w 2022087"/>
              <a:gd name="connsiteY104" fmla="*/ 847493 h 2051825"/>
              <a:gd name="connsiteX105" fmla="*/ 1717287 w 2022087"/>
              <a:gd name="connsiteY105" fmla="*/ 735981 h 2051825"/>
              <a:gd name="connsiteX106" fmla="*/ 1784195 w 2022087"/>
              <a:gd name="connsiteY106" fmla="*/ 743415 h 2051825"/>
              <a:gd name="connsiteX107" fmla="*/ 1806497 w 2022087"/>
              <a:gd name="connsiteY107" fmla="*/ 713678 h 2051825"/>
              <a:gd name="connsiteX108" fmla="*/ 1813931 w 2022087"/>
              <a:gd name="connsiteY108" fmla="*/ 594732 h 2051825"/>
              <a:gd name="connsiteX109" fmla="*/ 1821365 w 2022087"/>
              <a:gd name="connsiteY109" fmla="*/ 527825 h 2051825"/>
              <a:gd name="connsiteX110" fmla="*/ 1843668 w 2022087"/>
              <a:gd name="connsiteY110" fmla="*/ 468351 h 2051825"/>
              <a:gd name="connsiteX111" fmla="*/ 1836234 w 2022087"/>
              <a:gd name="connsiteY111" fmla="*/ 386576 h 2051825"/>
              <a:gd name="connsiteX112" fmla="*/ 1880839 w 2022087"/>
              <a:gd name="connsiteY112" fmla="*/ 371708 h 2051825"/>
              <a:gd name="connsiteX113" fmla="*/ 1895707 w 2022087"/>
              <a:gd name="connsiteY113" fmla="*/ 356839 h 2051825"/>
              <a:gd name="connsiteX114" fmla="*/ 1903141 w 2022087"/>
              <a:gd name="connsiteY114" fmla="*/ 334537 h 2051825"/>
              <a:gd name="connsiteX115" fmla="*/ 1932878 w 2022087"/>
              <a:gd name="connsiteY115" fmla="*/ 289932 h 2051825"/>
              <a:gd name="connsiteX116" fmla="*/ 1955180 w 2022087"/>
              <a:gd name="connsiteY116" fmla="*/ 245327 h 2051825"/>
              <a:gd name="connsiteX117" fmla="*/ 1984917 w 2022087"/>
              <a:gd name="connsiteY117" fmla="*/ 178420 h 2051825"/>
              <a:gd name="connsiteX118" fmla="*/ 1992351 w 2022087"/>
              <a:gd name="connsiteY118" fmla="*/ 148683 h 2051825"/>
              <a:gd name="connsiteX119" fmla="*/ 2022087 w 2022087"/>
              <a:gd name="connsiteY119" fmla="*/ 111512 h 2051825"/>
              <a:gd name="connsiteX120" fmla="*/ 1984917 w 2022087"/>
              <a:gd name="connsiteY120" fmla="*/ 89210 h 2051825"/>
              <a:gd name="connsiteX121" fmla="*/ 1865970 w 2022087"/>
              <a:gd name="connsiteY121" fmla="*/ 59473 h 2051825"/>
              <a:gd name="connsiteX122" fmla="*/ 1813931 w 2022087"/>
              <a:gd name="connsiteY122" fmla="*/ 44605 h 2051825"/>
              <a:gd name="connsiteX123" fmla="*/ 1717287 w 2022087"/>
              <a:gd name="connsiteY123" fmla="*/ 14869 h 2051825"/>
              <a:gd name="connsiteX124" fmla="*/ 1672683 w 2022087"/>
              <a:gd name="connsiteY124" fmla="*/ 7434 h 2051825"/>
              <a:gd name="connsiteX125" fmla="*/ 1642946 w 2022087"/>
              <a:gd name="connsiteY125" fmla="*/ 0 h 2051825"/>
              <a:gd name="connsiteX126" fmla="*/ 1620643 w 2022087"/>
              <a:gd name="connsiteY126" fmla="*/ 7434 h 2051825"/>
              <a:gd name="connsiteX127" fmla="*/ 1605775 w 2022087"/>
              <a:gd name="connsiteY127" fmla="*/ 59473 h 2051825"/>
              <a:gd name="connsiteX128" fmla="*/ 1568604 w 2022087"/>
              <a:gd name="connsiteY128" fmla="*/ 81776 h 2051825"/>
              <a:gd name="connsiteX129" fmla="*/ 1486829 w 2022087"/>
              <a:gd name="connsiteY129" fmla="*/ 74342 h 2051825"/>
              <a:gd name="connsiteX130" fmla="*/ 1405053 w 2022087"/>
              <a:gd name="connsiteY130" fmla="*/ 59473 h 2051825"/>
              <a:gd name="connsiteX131" fmla="*/ 1345580 w 2022087"/>
              <a:gd name="connsiteY131" fmla="*/ 37171 h 2051825"/>
              <a:gd name="connsiteX132" fmla="*/ 1323278 w 2022087"/>
              <a:gd name="connsiteY132" fmla="*/ 44605 h 2051825"/>
              <a:gd name="connsiteX133" fmla="*/ 1315843 w 2022087"/>
              <a:gd name="connsiteY133" fmla="*/ 96644 h 2051825"/>
              <a:gd name="connsiteX134" fmla="*/ 1308409 w 2022087"/>
              <a:gd name="connsiteY134" fmla="*/ 118947 h 2051825"/>
              <a:gd name="connsiteX135" fmla="*/ 1278673 w 2022087"/>
              <a:gd name="connsiteY135" fmla="*/ 126381 h 2051825"/>
              <a:gd name="connsiteX136" fmla="*/ 1241502 w 2022087"/>
              <a:gd name="connsiteY136" fmla="*/ 156117 h 2051825"/>
              <a:gd name="connsiteX137" fmla="*/ 1204331 w 2022087"/>
              <a:gd name="connsiteY137" fmla="*/ 163551 h 2051825"/>
              <a:gd name="connsiteX138" fmla="*/ 1174595 w 2022087"/>
              <a:gd name="connsiteY138" fmla="*/ 178420 h 2051825"/>
              <a:gd name="connsiteX139" fmla="*/ 1129990 w 2022087"/>
              <a:gd name="connsiteY139" fmla="*/ 185854 h 2051825"/>
              <a:gd name="connsiteX140" fmla="*/ 1107687 w 2022087"/>
              <a:gd name="connsiteY140" fmla="*/ 193288 h 2051825"/>
              <a:gd name="connsiteX141" fmla="*/ 1122556 w 2022087"/>
              <a:gd name="connsiteY141" fmla="*/ 252761 h 2051825"/>
              <a:gd name="connsiteX142" fmla="*/ 1152292 w 2022087"/>
              <a:gd name="connsiteY142" fmla="*/ 260195 h 2051825"/>
              <a:gd name="connsiteX143" fmla="*/ 1204331 w 2022087"/>
              <a:gd name="connsiteY143" fmla="*/ 289932 h 2051825"/>
              <a:gd name="connsiteX144" fmla="*/ 1219200 w 2022087"/>
              <a:gd name="connsiteY144" fmla="*/ 304800 h 2051825"/>
              <a:gd name="connsiteX145" fmla="*/ 1219200 w 2022087"/>
              <a:gd name="connsiteY145" fmla="*/ 431181 h 2051825"/>
              <a:gd name="connsiteX146" fmla="*/ 1211765 w 2022087"/>
              <a:gd name="connsiteY146" fmla="*/ 460917 h 2051825"/>
              <a:gd name="connsiteX147" fmla="*/ 1167161 w 2022087"/>
              <a:gd name="connsiteY147" fmla="*/ 520391 h 2051825"/>
              <a:gd name="connsiteX148" fmla="*/ 1152292 w 2022087"/>
              <a:gd name="connsiteY148" fmla="*/ 542693 h 2051825"/>
              <a:gd name="connsiteX149" fmla="*/ 1174595 w 2022087"/>
              <a:gd name="connsiteY149" fmla="*/ 550127 h 2051825"/>
              <a:gd name="connsiteX150" fmla="*/ 1211765 w 2022087"/>
              <a:gd name="connsiteY150" fmla="*/ 564995 h 2051825"/>
              <a:gd name="connsiteX151" fmla="*/ 1360448 w 2022087"/>
              <a:gd name="connsiteY151" fmla="*/ 557561 h 2051825"/>
              <a:gd name="connsiteX152" fmla="*/ 1367883 w 2022087"/>
              <a:gd name="connsiteY152" fmla="*/ 535259 h 2051825"/>
              <a:gd name="connsiteX153" fmla="*/ 1375317 w 2022087"/>
              <a:gd name="connsiteY153" fmla="*/ 364273 h 205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022087" h="2051825">
                <a:moveTo>
                  <a:pt x="0" y="2051825"/>
                </a:moveTo>
                <a:cubicBezTo>
                  <a:pt x="2478" y="2032000"/>
                  <a:pt x="3248" y="2011886"/>
                  <a:pt x="7434" y="1992351"/>
                </a:cubicBezTo>
                <a:cubicBezTo>
                  <a:pt x="10718" y="1977027"/>
                  <a:pt x="19578" y="1963181"/>
                  <a:pt x="22302" y="1947747"/>
                </a:cubicBezTo>
                <a:cubicBezTo>
                  <a:pt x="27059" y="1920792"/>
                  <a:pt x="26713" y="1893175"/>
                  <a:pt x="29736" y="1865971"/>
                </a:cubicBezTo>
                <a:cubicBezTo>
                  <a:pt x="31671" y="1848556"/>
                  <a:pt x="35235" y="1831347"/>
                  <a:pt x="37170" y="1813932"/>
                </a:cubicBezTo>
                <a:cubicBezTo>
                  <a:pt x="40193" y="1786728"/>
                  <a:pt x="41787" y="1759382"/>
                  <a:pt x="44604" y="1732156"/>
                </a:cubicBezTo>
                <a:cubicBezTo>
                  <a:pt x="49222" y="1687515"/>
                  <a:pt x="54126" y="1642901"/>
                  <a:pt x="59473" y="1598342"/>
                </a:cubicBezTo>
                <a:cubicBezTo>
                  <a:pt x="65880" y="1544951"/>
                  <a:pt x="62321" y="1560062"/>
                  <a:pt x="74341" y="1524000"/>
                </a:cubicBezTo>
                <a:cubicBezTo>
                  <a:pt x="136015" y="1539418"/>
                  <a:pt x="82183" y="1517075"/>
                  <a:pt x="111512" y="1553737"/>
                </a:cubicBezTo>
                <a:cubicBezTo>
                  <a:pt x="117093" y="1560714"/>
                  <a:pt x="127030" y="1562790"/>
                  <a:pt x="133814" y="1568605"/>
                </a:cubicBezTo>
                <a:cubicBezTo>
                  <a:pt x="196909" y="1622686"/>
                  <a:pt x="134653" y="1579077"/>
                  <a:pt x="185853" y="1613210"/>
                </a:cubicBezTo>
                <a:cubicBezTo>
                  <a:pt x="191104" y="1621086"/>
                  <a:pt x="204999" y="1645085"/>
                  <a:pt x="215590" y="1650381"/>
                </a:cubicBezTo>
                <a:cubicBezTo>
                  <a:pt x="224728" y="1654950"/>
                  <a:pt x="235502" y="1655008"/>
                  <a:pt x="245326" y="1657815"/>
                </a:cubicBezTo>
                <a:cubicBezTo>
                  <a:pt x="252861" y="1659968"/>
                  <a:pt x="260195" y="1662771"/>
                  <a:pt x="267629" y="1665249"/>
                </a:cubicBezTo>
                <a:cubicBezTo>
                  <a:pt x="331551" y="1707864"/>
                  <a:pt x="250669" y="1656768"/>
                  <a:pt x="312234" y="1687551"/>
                </a:cubicBezTo>
                <a:cubicBezTo>
                  <a:pt x="320225" y="1691547"/>
                  <a:pt x="326545" y="1698424"/>
                  <a:pt x="334536" y="1702420"/>
                </a:cubicBezTo>
                <a:cubicBezTo>
                  <a:pt x="345007" y="1707655"/>
                  <a:pt x="378998" y="1720433"/>
                  <a:pt x="394009" y="1724722"/>
                </a:cubicBezTo>
                <a:cubicBezTo>
                  <a:pt x="403833" y="1727529"/>
                  <a:pt x="413834" y="1729678"/>
                  <a:pt x="423746" y="1732156"/>
                </a:cubicBezTo>
                <a:cubicBezTo>
                  <a:pt x="447152" y="1697047"/>
                  <a:pt x="434700" y="1721859"/>
                  <a:pt x="446048" y="1672683"/>
                </a:cubicBezTo>
                <a:cubicBezTo>
                  <a:pt x="450643" y="1652772"/>
                  <a:pt x="455540" y="1632924"/>
                  <a:pt x="460917" y="1613210"/>
                </a:cubicBezTo>
                <a:cubicBezTo>
                  <a:pt x="462979" y="1605650"/>
                  <a:pt x="466450" y="1598510"/>
                  <a:pt x="468351" y="1590908"/>
                </a:cubicBezTo>
                <a:cubicBezTo>
                  <a:pt x="471416" y="1578650"/>
                  <a:pt x="473307" y="1566127"/>
                  <a:pt x="475785" y="1553737"/>
                </a:cubicBezTo>
                <a:cubicBezTo>
                  <a:pt x="478263" y="1514088"/>
                  <a:pt x="466419" y="1470790"/>
                  <a:pt x="483219" y="1434791"/>
                </a:cubicBezTo>
                <a:cubicBezTo>
                  <a:pt x="489593" y="1421132"/>
                  <a:pt x="514591" y="1435007"/>
                  <a:pt x="527824" y="1442225"/>
                </a:cubicBezTo>
                <a:cubicBezTo>
                  <a:pt x="543207" y="1450615"/>
                  <a:pt x="549323" y="1471558"/>
                  <a:pt x="564995" y="1479395"/>
                </a:cubicBezTo>
                <a:cubicBezTo>
                  <a:pt x="574907" y="1484351"/>
                  <a:pt x="585713" y="1487823"/>
                  <a:pt x="594731" y="1494264"/>
                </a:cubicBezTo>
                <a:cubicBezTo>
                  <a:pt x="679858" y="1555070"/>
                  <a:pt x="544910" y="1475206"/>
                  <a:pt x="646770" y="1538869"/>
                </a:cubicBezTo>
                <a:cubicBezTo>
                  <a:pt x="656168" y="1544743"/>
                  <a:pt x="666321" y="1549372"/>
                  <a:pt x="676507" y="1553737"/>
                </a:cubicBezTo>
                <a:cubicBezTo>
                  <a:pt x="683710" y="1556824"/>
                  <a:pt x="691959" y="1557365"/>
                  <a:pt x="698809" y="1561171"/>
                </a:cubicBezTo>
                <a:cubicBezTo>
                  <a:pt x="714430" y="1569849"/>
                  <a:pt x="726461" y="1585257"/>
                  <a:pt x="743414" y="1590908"/>
                </a:cubicBezTo>
                <a:lnTo>
                  <a:pt x="788019" y="1605776"/>
                </a:lnTo>
                <a:lnTo>
                  <a:pt x="810322" y="1613210"/>
                </a:lnTo>
                <a:cubicBezTo>
                  <a:pt x="817756" y="1618166"/>
                  <a:pt x="824148" y="1625253"/>
                  <a:pt x="832624" y="1628078"/>
                </a:cubicBezTo>
                <a:cubicBezTo>
                  <a:pt x="872273" y="1641294"/>
                  <a:pt x="882185" y="1634686"/>
                  <a:pt x="921834" y="1628078"/>
                </a:cubicBezTo>
                <a:cubicBezTo>
                  <a:pt x="926790" y="1615688"/>
                  <a:pt x="928946" y="1601767"/>
                  <a:pt x="936702" y="1590908"/>
                </a:cubicBezTo>
                <a:cubicBezTo>
                  <a:pt x="941895" y="1583637"/>
                  <a:pt x="952027" y="1581621"/>
                  <a:pt x="959004" y="1576039"/>
                </a:cubicBezTo>
                <a:cubicBezTo>
                  <a:pt x="964477" y="1571660"/>
                  <a:pt x="968917" y="1566127"/>
                  <a:pt x="973873" y="1561171"/>
                </a:cubicBezTo>
                <a:cubicBezTo>
                  <a:pt x="1018799" y="1471317"/>
                  <a:pt x="958509" y="1579606"/>
                  <a:pt x="1011043" y="1516566"/>
                </a:cubicBezTo>
                <a:cubicBezTo>
                  <a:pt x="1018138" y="1508053"/>
                  <a:pt x="1018076" y="1494666"/>
                  <a:pt x="1025912" y="1486830"/>
                </a:cubicBezTo>
                <a:cubicBezTo>
                  <a:pt x="1031453" y="1481289"/>
                  <a:pt x="1041205" y="1482900"/>
                  <a:pt x="1048214" y="1479395"/>
                </a:cubicBezTo>
                <a:cubicBezTo>
                  <a:pt x="1056206" y="1475399"/>
                  <a:pt x="1063083" y="1469483"/>
                  <a:pt x="1070517" y="1464527"/>
                </a:cubicBezTo>
                <a:cubicBezTo>
                  <a:pt x="1075473" y="1457093"/>
                  <a:pt x="1078408" y="1447806"/>
                  <a:pt x="1085385" y="1442225"/>
                </a:cubicBezTo>
                <a:cubicBezTo>
                  <a:pt x="1091504" y="1437330"/>
                  <a:pt x="1100837" y="1438597"/>
                  <a:pt x="1107687" y="1434791"/>
                </a:cubicBezTo>
                <a:cubicBezTo>
                  <a:pt x="1123308" y="1426113"/>
                  <a:pt x="1137424" y="1414966"/>
                  <a:pt x="1152292" y="1405054"/>
                </a:cubicBezTo>
                <a:lnTo>
                  <a:pt x="1174595" y="1390186"/>
                </a:lnTo>
                <a:lnTo>
                  <a:pt x="1189463" y="1449659"/>
                </a:lnTo>
                <a:lnTo>
                  <a:pt x="1196897" y="1479395"/>
                </a:lnTo>
                <a:cubicBezTo>
                  <a:pt x="1199375" y="1504176"/>
                  <a:pt x="1198731" y="1529471"/>
                  <a:pt x="1204331" y="1553737"/>
                </a:cubicBezTo>
                <a:cubicBezTo>
                  <a:pt x="1206340" y="1562443"/>
                  <a:pt x="1215204" y="1568048"/>
                  <a:pt x="1219200" y="1576039"/>
                </a:cubicBezTo>
                <a:cubicBezTo>
                  <a:pt x="1222705" y="1583048"/>
                  <a:pt x="1224733" y="1590740"/>
                  <a:pt x="1226634" y="1598342"/>
                </a:cubicBezTo>
                <a:cubicBezTo>
                  <a:pt x="1229698" y="1610600"/>
                  <a:pt x="1231327" y="1623178"/>
                  <a:pt x="1234068" y="1635512"/>
                </a:cubicBezTo>
                <a:cubicBezTo>
                  <a:pt x="1236970" y="1648572"/>
                  <a:pt x="1243204" y="1674176"/>
                  <a:pt x="1248936" y="1687551"/>
                </a:cubicBezTo>
                <a:cubicBezTo>
                  <a:pt x="1253301" y="1697737"/>
                  <a:pt x="1258848" y="1707376"/>
                  <a:pt x="1263804" y="1717288"/>
                </a:cubicBezTo>
                <a:cubicBezTo>
                  <a:pt x="1266282" y="1732156"/>
                  <a:pt x="1266908" y="1747455"/>
                  <a:pt x="1271239" y="1761893"/>
                </a:cubicBezTo>
                <a:cubicBezTo>
                  <a:pt x="1276384" y="1779044"/>
                  <a:pt x="1291019" y="1798998"/>
                  <a:pt x="1300975" y="1813932"/>
                </a:cubicBezTo>
                <a:cubicBezTo>
                  <a:pt x="1305931" y="1806498"/>
                  <a:pt x="1312323" y="1799842"/>
                  <a:pt x="1315843" y="1791630"/>
                </a:cubicBezTo>
                <a:cubicBezTo>
                  <a:pt x="1319868" y="1782239"/>
                  <a:pt x="1320471" y="1771717"/>
                  <a:pt x="1323278" y="1761893"/>
                </a:cubicBezTo>
                <a:cubicBezTo>
                  <a:pt x="1325431" y="1754358"/>
                  <a:pt x="1328811" y="1747193"/>
                  <a:pt x="1330712" y="1739591"/>
                </a:cubicBezTo>
                <a:cubicBezTo>
                  <a:pt x="1333777" y="1727333"/>
                  <a:pt x="1334150" y="1714407"/>
                  <a:pt x="1338146" y="1702420"/>
                </a:cubicBezTo>
                <a:cubicBezTo>
                  <a:pt x="1341650" y="1691906"/>
                  <a:pt x="1348058" y="1682595"/>
                  <a:pt x="1353014" y="1672683"/>
                </a:cubicBezTo>
                <a:cubicBezTo>
                  <a:pt x="1370688" y="1478269"/>
                  <a:pt x="1352108" y="1701411"/>
                  <a:pt x="1367883" y="1330712"/>
                </a:cubicBezTo>
                <a:cubicBezTo>
                  <a:pt x="1369152" y="1300900"/>
                  <a:pt x="1370412" y="1270936"/>
                  <a:pt x="1375317" y="1241503"/>
                </a:cubicBezTo>
                <a:cubicBezTo>
                  <a:pt x="1377894" y="1226044"/>
                  <a:pt x="1386061" y="1212018"/>
                  <a:pt x="1390185" y="1196898"/>
                </a:cubicBezTo>
                <a:cubicBezTo>
                  <a:pt x="1393510" y="1184708"/>
                  <a:pt x="1395542" y="1172191"/>
                  <a:pt x="1397619" y="1159727"/>
                </a:cubicBezTo>
                <a:cubicBezTo>
                  <a:pt x="1400500" y="1142443"/>
                  <a:pt x="1400442" y="1124593"/>
                  <a:pt x="1405053" y="1107688"/>
                </a:cubicBezTo>
                <a:cubicBezTo>
                  <a:pt x="1407969" y="1096996"/>
                  <a:pt x="1414966" y="1087863"/>
                  <a:pt x="1419922" y="1077951"/>
                </a:cubicBezTo>
                <a:cubicBezTo>
                  <a:pt x="1427356" y="1080429"/>
                  <a:pt x="1435420" y="1081498"/>
                  <a:pt x="1442224" y="1085386"/>
                </a:cubicBezTo>
                <a:cubicBezTo>
                  <a:pt x="1452982" y="1091533"/>
                  <a:pt x="1462554" y="1099625"/>
                  <a:pt x="1471961" y="1107688"/>
                </a:cubicBezTo>
                <a:cubicBezTo>
                  <a:pt x="1486345" y="1120018"/>
                  <a:pt x="1500528" y="1135088"/>
                  <a:pt x="1509131" y="1152293"/>
                </a:cubicBezTo>
                <a:cubicBezTo>
                  <a:pt x="1512635" y="1159302"/>
                  <a:pt x="1512533" y="1167876"/>
                  <a:pt x="1516565" y="1174595"/>
                </a:cubicBezTo>
                <a:cubicBezTo>
                  <a:pt x="1520171" y="1180605"/>
                  <a:pt x="1526159" y="1184848"/>
                  <a:pt x="1531434" y="1189464"/>
                </a:cubicBezTo>
                <a:cubicBezTo>
                  <a:pt x="1546000" y="1202209"/>
                  <a:pt x="1561653" y="1213687"/>
                  <a:pt x="1576039" y="1226634"/>
                </a:cubicBezTo>
                <a:cubicBezTo>
                  <a:pt x="1586458" y="1236012"/>
                  <a:pt x="1596398" y="1245952"/>
                  <a:pt x="1605775" y="1256371"/>
                </a:cubicBezTo>
                <a:cubicBezTo>
                  <a:pt x="1618722" y="1270757"/>
                  <a:pt x="1628380" y="1288231"/>
                  <a:pt x="1642946" y="1300976"/>
                </a:cubicBezTo>
                <a:cubicBezTo>
                  <a:pt x="1648843" y="1306136"/>
                  <a:pt x="1658239" y="1304906"/>
                  <a:pt x="1665248" y="1308410"/>
                </a:cubicBezTo>
                <a:cubicBezTo>
                  <a:pt x="1722893" y="1337232"/>
                  <a:pt x="1653797" y="1312027"/>
                  <a:pt x="1709853" y="1330712"/>
                </a:cubicBezTo>
                <a:cubicBezTo>
                  <a:pt x="1714809" y="1335668"/>
                  <a:pt x="1721587" y="1339312"/>
                  <a:pt x="1724722" y="1345581"/>
                </a:cubicBezTo>
                <a:cubicBezTo>
                  <a:pt x="1729291" y="1354719"/>
                  <a:pt x="1726026" y="1367143"/>
                  <a:pt x="1732156" y="1375317"/>
                </a:cubicBezTo>
                <a:cubicBezTo>
                  <a:pt x="1741676" y="1388011"/>
                  <a:pt x="1757279" y="1394728"/>
                  <a:pt x="1769326" y="1405054"/>
                </a:cubicBezTo>
                <a:cubicBezTo>
                  <a:pt x="1795300" y="1427317"/>
                  <a:pt x="1771325" y="1415632"/>
                  <a:pt x="1806497" y="1427356"/>
                </a:cubicBezTo>
                <a:cubicBezTo>
                  <a:pt x="1808975" y="1417444"/>
                  <a:pt x="1813931" y="1407837"/>
                  <a:pt x="1813931" y="1397620"/>
                </a:cubicBezTo>
                <a:cubicBezTo>
                  <a:pt x="1813931" y="1374775"/>
                  <a:pt x="1800088" y="1357885"/>
                  <a:pt x="1791629" y="1338147"/>
                </a:cubicBezTo>
                <a:cubicBezTo>
                  <a:pt x="1788542" y="1330944"/>
                  <a:pt x="1788227" y="1322564"/>
                  <a:pt x="1784195" y="1315844"/>
                </a:cubicBezTo>
                <a:cubicBezTo>
                  <a:pt x="1780589" y="1309834"/>
                  <a:pt x="1773705" y="1306449"/>
                  <a:pt x="1769326" y="1300976"/>
                </a:cubicBezTo>
                <a:cubicBezTo>
                  <a:pt x="1729677" y="1251415"/>
                  <a:pt x="1781717" y="1303453"/>
                  <a:pt x="1732156" y="1263805"/>
                </a:cubicBezTo>
                <a:cubicBezTo>
                  <a:pt x="1715576" y="1250541"/>
                  <a:pt x="1715302" y="1244670"/>
                  <a:pt x="1702419" y="1226634"/>
                </a:cubicBezTo>
                <a:cubicBezTo>
                  <a:pt x="1695218" y="1216552"/>
                  <a:pt x="1686360" y="1207600"/>
                  <a:pt x="1680117" y="1196898"/>
                </a:cubicBezTo>
                <a:cubicBezTo>
                  <a:pt x="1668949" y="1177753"/>
                  <a:pt x="1661377" y="1156669"/>
                  <a:pt x="1650380" y="1137425"/>
                </a:cubicBezTo>
                <a:cubicBezTo>
                  <a:pt x="1640468" y="1120079"/>
                  <a:pt x="1629578" y="1103256"/>
                  <a:pt x="1620643" y="1085386"/>
                </a:cubicBezTo>
                <a:cubicBezTo>
                  <a:pt x="1614675" y="1073450"/>
                  <a:pt x="1613782" y="1058891"/>
                  <a:pt x="1605775" y="1048215"/>
                </a:cubicBezTo>
                <a:cubicBezTo>
                  <a:pt x="1598341" y="1038303"/>
                  <a:pt x="1585951" y="1033346"/>
                  <a:pt x="1576039" y="1025912"/>
                </a:cubicBezTo>
                <a:cubicBezTo>
                  <a:pt x="1543387" y="960610"/>
                  <a:pt x="1567293" y="1001774"/>
                  <a:pt x="1531434" y="951571"/>
                </a:cubicBezTo>
                <a:cubicBezTo>
                  <a:pt x="1526241" y="944301"/>
                  <a:pt x="1522449" y="935993"/>
                  <a:pt x="1516565" y="929269"/>
                </a:cubicBezTo>
                <a:cubicBezTo>
                  <a:pt x="1505026" y="916082"/>
                  <a:pt x="1489443" y="906453"/>
                  <a:pt x="1479395" y="892098"/>
                </a:cubicBezTo>
                <a:cubicBezTo>
                  <a:pt x="1462049" y="867317"/>
                  <a:pt x="1448745" y="839145"/>
                  <a:pt x="1427356" y="817756"/>
                </a:cubicBezTo>
                <a:lnTo>
                  <a:pt x="1390185" y="780586"/>
                </a:lnTo>
                <a:lnTo>
                  <a:pt x="1367883" y="758283"/>
                </a:lnTo>
                <a:cubicBezTo>
                  <a:pt x="1375317" y="755805"/>
                  <a:pt x="1382381" y="750140"/>
                  <a:pt x="1390185" y="750849"/>
                </a:cubicBezTo>
                <a:cubicBezTo>
                  <a:pt x="1413241" y="752945"/>
                  <a:pt x="1447153" y="764882"/>
                  <a:pt x="1471961" y="773151"/>
                </a:cubicBezTo>
                <a:cubicBezTo>
                  <a:pt x="1476917" y="778107"/>
                  <a:pt x="1480560" y="784885"/>
                  <a:pt x="1486829" y="788020"/>
                </a:cubicBezTo>
                <a:cubicBezTo>
                  <a:pt x="1497918" y="793565"/>
                  <a:pt x="1555571" y="801955"/>
                  <a:pt x="1561170" y="802888"/>
                </a:cubicBezTo>
                <a:cubicBezTo>
                  <a:pt x="1566126" y="807844"/>
                  <a:pt x="1569770" y="814621"/>
                  <a:pt x="1576039" y="817756"/>
                </a:cubicBezTo>
                <a:cubicBezTo>
                  <a:pt x="1585177" y="822325"/>
                  <a:pt x="1595951" y="822384"/>
                  <a:pt x="1605775" y="825191"/>
                </a:cubicBezTo>
                <a:cubicBezTo>
                  <a:pt x="1613310" y="827344"/>
                  <a:pt x="1620644" y="830147"/>
                  <a:pt x="1628078" y="832625"/>
                </a:cubicBezTo>
                <a:cubicBezTo>
                  <a:pt x="1635512" y="837581"/>
                  <a:pt x="1641482" y="846684"/>
                  <a:pt x="1650380" y="847493"/>
                </a:cubicBezTo>
                <a:cubicBezTo>
                  <a:pt x="1742925" y="855906"/>
                  <a:pt x="1710937" y="824888"/>
                  <a:pt x="1717287" y="735981"/>
                </a:cubicBezTo>
                <a:cubicBezTo>
                  <a:pt x="1739590" y="738459"/>
                  <a:pt x="1762425" y="748858"/>
                  <a:pt x="1784195" y="743415"/>
                </a:cubicBezTo>
                <a:cubicBezTo>
                  <a:pt x="1796215" y="740410"/>
                  <a:pt x="1804067" y="725828"/>
                  <a:pt x="1806497" y="713678"/>
                </a:cubicBezTo>
                <a:cubicBezTo>
                  <a:pt x="1814288" y="674723"/>
                  <a:pt x="1810763" y="634332"/>
                  <a:pt x="1813931" y="594732"/>
                </a:cubicBezTo>
                <a:cubicBezTo>
                  <a:pt x="1815720" y="572364"/>
                  <a:pt x="1818399" y="550068"/>
                  <a:pt x="1821365" y="527825"/>
                </a:cubicBezTo>
                <a:cubicBezTo>
                  <a:pt x="1827970" y="478289"/>
                  <a:pt x="1819064" y="492957"/>
                  <a:pt x="1843668" y="468351"/>
                </a:cubicBezTo>
                <a:cubicBezTo>
                  <a:pt x="1830864" y="442744"/>
                  <a:pt x="1811578" y="418276"/>
                  <a:pt x="1836234" y="386576"/>
                </a:cubicBezTo>
                <a:cubicBezTo>
                  <a:pt x="1845856" y="374205"/>
                  <a:pt x="1880839" y="371708"/>
                  <a:pt x="1880839" y="371708"/>
                </a:cubicBezTo>
                <a:cubicBezTo>
                  <a:pt x="1885795" y="366752"/>
                  <a:pt x="1892101" y="362849"/>
                  <a:pt x="1895707" y="356839"/>
                </a:cubicBezTo>
                <a:cubicBezTo>
                  <a:pt x="1899739" y="350120"/>
                  <a:pt x="1900054" y="341740"/>
                  <a:pt x="1903141" y="334537"/>
                </a:cubicBezTo>
                <a:cubicBezTo>
                  <a:pt x="1916644" y="303030"/>
                  <a:pt x="1913018" y="309790"/>
                  <a:pt x="1932878" y="289932"/>
                </a:cubicBezTo>
                <a:cubicBezTo>
                  <a:pt x="1940312" y="275064"/>
                  <a:pt x="1948301" y="260460"/>
                  <a:pt x="1955180" y="245327"/>
                </a:cubicBezTo>
                <a:cubicBezTo>
                  <a:pt x="2002614" y="140970"/>
                  <a:pt x="1940453" y="267341"/>
                  <a:pt x="1984917" y="178420"/>
                </a:cubicBezTo>
                <a:cubicBezTo>
                  <a:pt x="1987395" y="168508"/>
                  <a:pt x="1988326" y="158074"/>
                  <a:pt x="1992351" y="148683"/>
                </a:cubicBezTo>
                <a:cubicBezTo>
                  <a:pt x="1999384" y="132273"/>
                  <a:pt x="2010098" y="123501"/>
                  <a:pt x="2022087" y="111512"/>
                </a:cubicBezTo>
                <a:cubicBezTo>
                  <a:pt x="2009697" y="104078"/>
                  <a:pt x="1998071" y="95189"/>
                  <a:pt x="1984917" y="89210"/>
                </a:cubicBezTo>
                <a:cubicBezTo>
                  <a:pt x="1937334" y="67581"/>
                  <a:pt x="1921824" y="75431"/>
                  <a:pt x="1865970" y="59473"/>
                </a:cubicBezTo>
                <a:cubicBezTo>
                  <a:pt x="1848624" y="54517"/>
                  <a:pt x="1831174" y="49910"/>
                  <a:pt x="1813931" y="44605"/>
                </a:cubicBezTo>
                <a:cubicBezTo>
                  <a:pt x="1773276" y="32096"/>
                  <a:pt x="1760149" y="24760"/>
                  <a:pt x="1717287" y="14869"/>
                </a:cubicBezTo>
                <a:cubicBezTo>
                  <a:pt x="1702600" y="11480"/>
                  <a:pt x="1687463" y="10390"/>
                  <a:pt x="1672683" y="7434"/>
                </a:cubicBezTo>
                <a:cubicBezTo>
                  <a:pt x="1662664" y="5430"/>
                  <a:pt x="1652858" y="2478"/>
                  <a:pt x="1642946" y="0"/>
                </a:cubicBezTo>
                <a:cubicBezTo>
                  <a:pt x="1635512" y="2478"/>
                  <a:pt x="1626184" y="1893"/>
                  <a:pt x="1620643" y="7434"/>
                </a:cubicBezTo>
                <a:cubicBezTo>
                  <a:pt x="1616990" y="11087"/>
                  <a:pt x="1605968" y="59088"/>
                  <a:pt x="1605775" y="59473"/>
                </a:cubicBezTo>
                <a:cubicBezTo>
                  <a:pt x="1597611" y="75802"/>
                  <a:pt x="1583866" y="76689"/>
                  <a:pt x="1568604" y="81776"/>
                </a:cubicBezTo>
                <a:cubicBezTo>
                  <a:pt x="1541346" y="79298"/>
                  <a:pt x="1514012" y="77540"/>
                  <a:pt x="1486829" y="74342"/>
                </a:cubicBezTo>
                <a:cubicBezTo>
                  <a:pt x="1463719" y="71623"/>
                  <a:pt x="1428538" y="64170"/>
                  <a:pt x="1405053" y="59473"/>
                </a:cubicBezTo>
                <a:cubicBezTo>
                  <a:pt x="1388135" y="51014"/>
                  <a:pt x="1365825" y="37171"/>
                  <a:pt x="1345580" y="37171"/>
                </a:cubicBezTo>
                <a:cubicBezTo>
                  <a:pt x="1337744" y="37171"/>
                  <a:pt x="1330712" y="42127"/>
                  <a:pt x="1323278" y="44605"/>
                </a:cubicBezTo>
                <a:cubicBezTo>
                  <a:pt x="1320800" y="61951"/>
                  <a:pt x="1319280" y="79462"/>
                  <a:pt x="1315843" y="96644"/>
                </a:cubicBezTo>
                <a:cubicBezTo>
                  <a:pt x="1314306" y="104328"/>
                  <a:pt x="1314528" y="114052"/>
                  <a:pt x="1308409" y="118947"/>
                </a:cubicBezTo>
                <a:cubicBezTo>
                  <a:pt x="1300431" y="125330"/>
                  <a:pt x="1288585" y="123903"/>
                  <a:pt x="1278673" y="126381"/>
                </a:cubicBezTo>
                <a:cubicBezTo>
                  <a:pt x="1267787" y="137266"/>
                  <a:pt x="1256505" y="150491"/>
                  <a:pt x="1241502" y="156117"/>
                </a:cubicBezTo>
                <a:cubicBezTo>
                  <a:pt x="1229671" y="160554"/>
                  <a:pt x="1216721" y="161073"/>
                  <a:pt x="1204331" y="163551"/>
                </a:cubicBezTo>
                <a:cubicBezTo>
                  <a:pt x="1194419" y="168507"/>
                  <a:pt x="1185210" y="175235"/>
                  <a:pt x="1174595" y="178420"/>
                </a:cubicBezTo>
                <a:cubicBezTo>
                  <a:pt x="1160157" y="182751"/>
                  <a:pt x="1144704" y="182584"/>
                  <a:pt x="1129990" y="185854"/>
                </a:cubicBezTo>
                <a:cubicBezTo>
                  <a:pt x="1122340" y="187554"/>
                  <a:pt x="1115121" y="190810"/>
                  <a:pt x="1107687" y="193288"/>
                </a:cubicBezTo>
                <a:cubicBezTo>
                  <a:pt x="1112643" y="213112"/>
                  <a:pt x="1111221" y="235758"/>
                  <a:pt x="1122556" y="252761"/>
                </a:cubicBezTo>
                <a:cubicBezTo>
                  <a:pt x="1128223" y="261262"/>
                  <a:pt x="1142726" y="256607"/>
                  <a:pt x="1152292" y="260195"/>
                </a:cubicBezTo>
                <a:cubicBezTo>
                  <a:pt x="1166656" y="265582"/>
                  <a:pt x="1191644" y="279782"/>
                  <a:pt x="1204331" y="289932"/>
                </a:cubicBezTo>
                <a:cubicBezTo>
                  <a:pt x="1209804" y="294310"/>
                  <a:pt x="1214244" y="299844"/>
                  <a:pt x="1219200" y="304800"/>
                </a:cubicBezTo>
                <a:cubicBezTo>
                  <a:pt x="1233534" y="362139"/>
                  <a:pt x="1230377" y="336186"/>
                  <a:pt x="1219200" y="431181"/>
                </a:cubicBezTo>
                <a:cubicBezTo>
                  <a:pt x="1218006" y="441328"/>
                  <a:pt x="1216913" y="452092"/>
                  <a:pt x="1211765" y="460917"/>
                </a:cubicBezTo>
                <a:cubicBezTo>
                  <a:pt x="1199279" y="482322"/>
                  <a:pt x="1180907" y="499773"/>
                  <a:pt x="1167161" y="520391"/>
                </a:cubicBezTo>
                <a:lnTo>
                  <a:pt x="1152292" y="542693"/>
                </a:lnTo>
                <a:cubicBezTo>
                  <a:pt x="1159726" y="545171"/>
                  <a:pt x="1167257" y="547375"/>
                  <a:pt x="1174595" y="550127"/>
                </a:cubicBezTo>
                <a:cubicBezTo>
                  <a:pt x="1187090" y="554812"/>
                  <a:pt x="1198431" y="564462"/>
                  <a:pt x="1211765" y="564995"/>
                </a:cubicBezTo>
                <a:cubicBezTo>
                  <a:pt x="1261348" y="566978"/>
                  <a:pt x="1310887" y="560039"/>
                  <a:pt x="1360448" y="557561"/>
                </a:cubicBezTo>
                <a:cubicBezTo>
                  <a:pt x="1362926" y="550127"/>
                  <a:pt x="1367204" y="543066"/>
                  <a:pt x="1367883" y="535259"/>
                </a:cubicBezTo>
                <a:cubicBezTo>
                  <a:pt x="1375688" y="445503"/>
                  <a:pt x="1375317" y="426258"/>
                  <a:pt x="1375317" y="364273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E61B3B6-D333-48B6-9E45-18FE0E424106}"/>
              </a:ext>
            </a:extLst>
          </p:cNvPr>
          <p:cNvCxnSpPr>
            <a:cxnSpLocks/>
          </p:cNvCxnSpPr>
          <p:nvPr/>
        </p:nvCxnSpPr>
        <p:spPr>
          <a:xfrm flipV="1">
            <a:off x="5657919" y="3726594"/>
            <a:ext cx="0" cy="2676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30D0209-610C-4668-9C2B-CBD92852964C}"/>
              </a:ext>
            </a:extLst>
          </p:cNvPr>
          <p:cNvCxnSpPr>
            <a:cxnSpLocks/>
          </p:cNvCxnSpPr>
          <p:nvPr/>
        </p:nvCxnSpPr>
        <p:spPr>
          <a:xfrm flipV="1">
            <a:off x="5353120" y="6120158"/>
            <a:ext cx="277709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/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B24D16-0C45-4281-995F-92586E662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309" y="5935492"/>
                <a:ext cx="5755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/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8F0E6F-A029-4732-B4DF-AD7EB261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59" y="3364086"/>
                <a:ext cx="5808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39624322-306A-49B6-9933-2B8022307672}"/>
              </a:ext>
            </a:extLst>
          </p:cNvPr>
          <p:cNvSpPr txBox="1"/>
          <p:nvPr/>
        </p:nvSpPr>
        <p:spPr>
          <a:xfrm>
            <a:off x="5961323" y="6339396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하강법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8EA4A28-A4F9-4EE2-8C31-988E09CEFC12}"/>
              </a:ext>
            </a:extLst>
          </p:cNvPr>
          <p:cNvSpPr/>
          <p:nvPr/>
        </p:nvSpPr>
        <p:spPr>
          <a:xfrm>
            <a:off x="7605660" y="3860658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619D03E-E5D1-4C0B-8358-434BACE798AC}"/>
              </a:ext>
            </a:extLst>
          </p:cNvPr>
          <p:cNvSpPr/>
          <p:nvPr/>
        </p:nvSpPr>
        <p:spPr>
          <a:xfrm>
            <a:off x="6178304" y="5641286"/>
            <a:ext cx="133714" cy="1337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자유형: 도형 7180">
            <a:extLst>
              <a:ext uri="{FF2B5EF4-FFF2-40B4-BE49-F238E27FC236}">
                <a16:creationId xmlns:a16="http://schemas.microsoft.com/office/drawing/2014/main" id="{C34612A7-D7DB-4E8A-BCBB-E3B4F4AC35ED}"/>
              </a:ext>
            </a:extLst>
          </p:cNvPr>
          <p:cNvSpPr/>
          <p:nvPr/>
        </p:nvSpPr>
        <p:spPr>
          <a:xfrm>
            <a:off x="6266985" y="3940098"/>
            <a:ext cx="1360449" cy="1747024"/>
          </a:xfrm>
          <a:custGeom>
            <a:avLst/>
            <a:gdLst>
              <a:gd name="connsiteX0" fmla="*/ 0 w 1360449"/>
              <a:gd name="connsiteY0" fmla="*/ 1747024 h 1747024"/>
              <a:gd name="connsiteX1" fmla="*/ 356839 w 1360449"/>
              <a:gd name="connsiteY1" fmla="*/ 654204 h 1747024"/>
              <a:gd name="connsiteX2" fmla="*/ 1360449 w 1360449"/>
              <a:gd name="connsiteY2" fmla="*/ 0 h 174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9" h="1747024">
                <a:moveTo>
                  <a:pt x="0" y="1747024"/>
                </a:moveTo>
                <a:cubicBezTo>
                  <a:pt x="65049" y="1346199"/>
                  <a:pt x="130098" y="945374"/>
                  <a:pt x="356839" y="654204"/>
                </a:cubicBezTo>
                <a:cubicBezTo>
                  <a:pt x="583580" y="363034"/>
                  <a:pt x="972014" y="181517"/>
                  <a:pt x="1360449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840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1241502" y="955930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마다 훈련 세트의 샘플 순서 섞기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A6C88C-3B16-45ED-8D84-359350D48507}"/>
              </a:ext>
            </a:extLst>
          </p:cNvPr>
          <p:cNvGrpSpPr/>
          <p:nvPr/>
        </p:nvGrpSpPr>
        <p:grpSpPr>
          <a:xfrm>
            <a:off x="1768277" y="1708637"/>
            <a:ext cx="5830483" cy="1720363"/>
            <a:chOff x="779536" y="1539960"/>
            <a:chExt cx="5830483" cy="17203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BFB177-D492-4DA4-92F7-0CB2EDFD4FD9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140125-D974-4BD2-8AF2-1376CA4D3DB2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B840F-1A01-42D0-B193-43CDE34BC08F}"/>
                </a:ext>
              </a:extLst>
            </p:cNvPr>
            <p:cNvSpPr txBox="1"/>
            <p:nvPr/>
          </p:nvSpPr>
          <p:spPr>
            <a:xfrm>
              <a:off x="779536" y="2387827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F8DD8D-B8F4-43A7-8B14-6D670DEA11BE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  <a:endPara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2EFE04-078B-4DC7-B794-0859A39BF49B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B00762-F88D-4B78-ACE0-0CA0E0E7CBCF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BE80EB-022D-4C0B-8CC1-03801549084C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A4C312-49A7-4F40-8E42-09B991B4ACBE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BC4929A-DF4B-47CC-AD16-3840603B2CC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AAFC812-F0B3-44BD-955D-B9089AB127C5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D38F9D-183E-44A0-ADD8-D68B2232BEAB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8445826-D262-4652-9037-C4F1F4C27AA6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DCA49A-05D4-4EDE-8927-E4D02FFB52AB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219B3A-496E-4328-B6ED-970932E8EEBB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2B1693-FE16-4A68-88B0-8E9396620DEB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E9DB8C0-5DE4-4658-86CD-82B664568481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A9187B3-E2B0-4B21-94DC-1FEC4CD4E526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F1FDA57-553C-4DD2-A230-BC5A515CEAD1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F94E1A6-71F8-4F20-A745-55804A3D362A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C0BA7F-DFCD-4547-B760-18616AE91ACD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DC60E5F-9BD0-45AA-874D-737668A0CBC8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186A976-D0DC-4EE2-8E11-A886DAA2EC30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4B34478-ACD6-4622-AE9E-EB6FB1C1ED81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77A36E-198B-4B2E-ACD5-F7FB59FDA37E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24BCD27-C333-4E89-8EA4-B6DC7221C007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9318503-9C65-4118-8D45-EC59BC65CFB0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5D50445-3599-44C5-9FF2-065F87AD62BF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6ECA2F-0F3C-484D-9DED-3DE94E12AB1F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18BA3F1-5572-4202-896F-92968B524444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0DA885D-208B-4B4B-AAA3-86642F07BE92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60BFE38-7B1E-4D83-87DB-2C8695EF3156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2B5C816-431D-407A-9BF3-4BEEB968C16C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C0A4963-6836-4D60-9246-6A36BC308CA9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66E70F7-36F3-4F23-BC07-C5E5A8234AA3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A3B2606-E4FE-4DC8-8C4A-CE61A6649EF1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16B320B-44E4-4ADB-B80B-6C5C48D08846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22AAF42-007C-4A5F-8690-B3993DB4B274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C334BC4-A60B-4649-B571-7D0D3E2E82CF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오른쪽 중괄호 5">
              <a:extLst>
                <a:ext uri="{FF2B5EF4-FFF2-40B4-BE49-F238E27FC236}">
                  <a16:creationId xmlns:a16="http://schemas.microsoft.com/office/drawing/2014/main" id="{27A80C86-7E70-4E08-8215-95E57F39986A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FBC050E-A184-472A-A1D5-39D26C436F95}"/>
              </a:ext>
            </a:extLst>
          </p:cNvPr>
          <p:cNvGrpSpPr/>
          <p:nvPr/>
        </p:nvGrpSpPr>
        <p:grpSpPr>
          <a:xfrm>
            <a:off x="1798014" y="3961184"/>
            <a:ext cx="5830483" cy="1720363"/>
            <a:chOff x="779536" y="1539960"/>
            <a:chExt cx="5830483" cy="172036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6622DBA-F906-4C2C-92E5-3FAC81AD6F30}"/>
                </a:ext>
              </a:extLst>
            </p:cNvPr>
            <p:cNvSpPr txBox="1"/>
            <p:nvPr/>
          </p:nvSpPr>
          <p:spPr>
            <a:xfrm>
              <a:off x="803581" y="1539960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653504-2464-401A-B57F-514E8214B1BE}"/>
                </a:ext>
              </a:extLst>
            </p:cNvPr>
            <p:cNvSpPr txBox="1"/>
            <p:nvPr/>
          </p:nvSpPr>
          <p:spPr>
            <a:xfrm>
              <a:off x="779536" y="196389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A15B47E-78BE-4454-850D-A94540F35978}"/>
                </a:ext>
              </a:extLst>
            </p:cNvPr>
            <p:cNvSpPr txBox="1"/>
            <p:nvPr/>
          </p:nvSpPr>
          <p:spPr>
            <a:xfrm>
              <a:off x="779536" y="2418604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3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번째 샘플 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-&gt;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07FDCB7-FE61-48BB-9226-4D711ED463FB}"/>
                </a:ext>
              </a:extLst>
            </p:cNvPr>
            <p:cNvSpPr txBox="1"/>
            <p:nvPr/>
          </p:nvSpPr>
          <p:spPr>
            <a:xfrm>
              <a:off x="5965291" y="2264716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첫 번째</a:t>
              </a:r>
              <a:endPara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2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88AFD0C-0F9B-4B19-AC81-82EC0FE8B762}"/>
                </a:ext>
              </a:extLst>
            </p:cNvPr>
            <p:cNvSpPr/>
            <p:nvPr/>
          </p:nvSpPr>
          <p:spPr>
            <a:xfrm>
              <a:off x="197004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64A8C49-8E5E-4567-BB1B-7DB25C53BC00}"/>
                </a:ext>
              </a:extLst>
            </p:cNvPr>
            <p:cNvSpPr/>
            <p:nvPr/>
          </p:nvSpPr>
          <p:spPr>
            <a:xfrm>
              <a:off x="2297151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367377B-B39A-4CA5-9112-36C968C97619}"/>
                </a:ext>
              </a:extLst>
            </p:cNvPr>
            <p:cNvSpPr/>
            <p:nvPr/>
          </p:nvSpPr>
          <p:spPr>
            <a:xfrm>
              <a:off x="2624254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674F0B2-C213-4969-969D-4FB6BC9ADC08}"/>
                </a:ext>
              </a:extLst>
            </p:cNvPr>
            <p:cNvSpPr/>
            <p:nvPr/>
          </p:nvSpPr>
          <p:spPr>
            <a:xfrm>
              <a:off x="2951357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5AF51C5-9F51-4A27-A878-AFA702CCDDFD}"/>
                </a:ext>
              </a:extLst>
            </p:cNvPr>
            <p:cNvSpPr/>
            <p:nvPr/>
          </p:nvSpPr>
          <p:spPr>
            <a:xfrm>
              <a:off x="3278460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F66CE18-6A50-48C9-983B-43D59FB80152}"/>
                </a:ext>
              </a:extLst>
            </p:cNvPr>
            <p:cNvSpPr/>
            <p:nvPr/>
          </p:nvSpPr>
          <p:spPr>
            <a:xfrm>
              <a:off x="3605563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67DE7B1-7A99-4F08-92F9-841A170A2019}"/>
                </a:ext>
              </a:extLst>
            </p:cNvPr>
            <p:cNvSpPr/>
            <p:nvPr/>
          </p:nvSpPr>
          <p:spPr>
            <a:xfrm>
              <a:off x="3932666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DEF0AF3-38D1-45F3-804B-7FF959B925E3}"/>
                </a:ext>
              </a:extLst>
            </p:cNvPr>
            <p:cNvSpPr/>
            <p:nvPr/>
          </p:nvSpPr>
          <p:spPr>
            <a:xfrm>
              <a:off x="4259769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C8D73F-35D7-43BE-8D5D-B0AF25EFE1B8}"/>
                </a:ext>
              </a:extLst>
            </p:cNvPr>
            <p:cNvSpPr/>
            <p:nvPr/>
          </p:nvSpPr>
          <p:spPr>
            <a:xfrm>
              <a:off x="4586872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4A2D687-A7B1-4327-9AC0-6CED61A09E2F}"/>
                </a:ext>
              </a:extLst>
            </p:cNvPr>
            <p:cNvSpPr/>
            <p:nvPr/>
          </p:nvSpPr>
          <p:spPr>
            <a:xfrm>
              <a:off x="4913975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4E87EF-817E-4DCB-AF3D-4EF40BBA0269}"/>
                </a:ext>
              </a:extLst>
            </p:cNvPr>
            <p:cNvSpPr/>
            <p:nvPr/>
          </p:nvSpPr>
          <p:spPr>
            <a:xfrm>
              <a:off x="5241078" y="1546257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9C25357-6F41-4BE7-AAC0-285D54DC135B}"/>
                </a:ext>
              </a:extLst>
            </p:cNvPr>
            <p:cNvSpPr/>
            <p:nvPr/>
          </p:nvSpPr>
          <p:spPr>
            <a:xfrm>
              <a:off x="197004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43A6DCC-BAED-491B-8449-A9DAB5C9A1BC}"/>
                </a:ext>
              </a:extLst>
            </p:cNvPr>
            <p:cNvSpPr/>
            <p:nvPr/>
          </p:nvSpPr>
          <p:spPr>
            <a:xfrm>
              <a:off x="2297151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A35360B-19F3-4C14-815F-866204D70C46}"/>
                </a:ext>
              </a:extLst>
            </p:cNvPr>
            <p:cNvSpPr/>
            <p:nvPr/>
          </p:nvSpPr>
          <p:spPr>
            <a:xfrm>
              <a:off x="2624254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D886A84-B0CD-49FC-81E7-354172376940}"/>
                </a:ext>
              </a:extLst>
            </p:cNvPr>
            <p:cNvSpPr/>
            <p:nvPr/>
          </p:nvSpPr>
          <p:spPr>
            <a:xfrm>
              <a:off x="2951357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C99E9CA-E55C-42B6-AFB4-A382FB8DCAC0}"/>
                </a:ext>
              </a:extLst>
            </p:cNvPr>
            <p:cNvSpPr/>
            <p:nvPr/>
          </p:nvSpPr>
          <p:spPr>
            <a:xfrm>
              <a:off x="3278460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6E8801A-20B5-43AE-9E2D-CD13043419C0}"/>
                </a:ext>
              </a:extLst>
            </p:cNvPr>
            <p:cNvSpPr/>
            <p:nvPr/>
          </p:nvSpPr>
          <p:spPr>
            <a:xfrm>
              <a:off x="3605563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BE6DB77-6D18-4349-8567-E0A8CBDAC4B6}"/>
                </a:ext>
              </a:extLst>
            </p:cNvPr>
            <p:cNvSpPr/>
            <p:nvPr/>
          </p:nvSpPr>
          <p:spPr>
            <a:xfrm>
              <a:off x="3932666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436FCB2-4BC0-4B71-8FF6-6AE9C5D293BD}"/>
                </a:ext>
              </a:extLst>
            </p:cNvPr>
            <p:cNvSpPr/>
            <p:nvPr/>
          </p:nvSpPr>
          <p:spPr>
            <a:xfrm>
              <a:off x="4259769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F289378-C46E-4307-97A0-3652D779B281}"/>
                </a:ext>
              </a:extLst>
            </p:cNvPr>
            <p:cNvSpPr/>
            <p:nvPr/>
          </p:nvSpPr>
          <p:spPr>
            <a:xfrm>
              <a:off x="4586872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F96AA2E-E60B-480F-B003-5A3C932C3E5A}"/>
                </a:ext>
              </a:extLst>
            </p:cNvPr>
            <p:cNvSpPr/>
            <p:nvPr/>
          </p:nvSpPr>
          <p:spPr>
            <a:xfrm>
              <a:off x="4913975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F84D4F2-3D55-4E72-AE4A-1DAC206EC199}"/>
                </a:ext>
              </a:extLst>
            </p:cNvPr>
            <p:cNvSpPr/>
            <p:nvPr/>
          </p:nvSpPr>
          <p:spPr>
            <a:xfrm>
              <a:off x="5241078" y="1956939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D16455E-DA40-4D58-B9B6-844A96DA3AC5}"/>
                </a:ext>
              </a:extLst>
            </p:cNvPr>
            <p:cNvSpPr/>
            <p:nvPr/>
          </p:nvSpPr>
          <p:spPr>
            <a:xfrm>
              <a:off x="197004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82FA70F-0053-4175-A5A9-B7B30552D9D8}"/>
                </a:ext>
              </a:extLst>
            </p:cNvPr>
            <p:cNvSpPr/>
            <p:nvPr/>
          </p:nvSpPr>
          <p:spPr>
            <a:xfrm>
              <a:off x="2297151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95C0CE9-D7E1-45F3-B208-345DA14D1933}"/>
                </a:ext>
              </a:extLst>
            </p:cNvPr>
            <p:cNvSpPr/>
            <p:nvPr/>
          </p:nvSpPr>
          <p:spPr>
            <a:xfrm>
              <a:off x="2624254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6CE75CD-998C-47E4-9AFB-6C3DCC8365C3}"/>
                </a:ext>
              </a:extLst>
            </p:cNvPr>
            <p:cNvSpPr/>
            <p:nvPr/>
          </p:nvSpPr>
          <p:spPr>
            <a:xfrm>
              <a:off x="2951357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AA609C5-539D-45D7-80F0-72A1E2CB0334}"/>
                </a:ext>
              </a:extLst>
            </p:cNvPr>
            <p:cNvSpPr/>
            <p:nvPr/>
          </p:nvSpPr>
          <p:spPr>
            <a:xfrm>
              <a:off x="3278460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3785E35-AB24-48C4-A364-999AECEA44C3}"/>
                </a:ext>
              </a:extLst>
            </p:cNvPr>
            <p:cNvSpPr/>
            <p:nvPr/>
          </p:nvSpPr>
          <p:spPr>
            <a:xfrm>
              <a:off x="3605563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6F51D76-FEE6-470E-B7E1-30D06A5DA5BC}"/>
                </a:ext>
              </a:extLst>
            </p:cNvPr>
            <p:cNvSpPr/>
            <p:nvPr/>
          </p:nvSpPr>
          <p:spPr>
            <a:xfrm>
              <a:off x="3932666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D719D8D-9E41-4DA8-BFD9-9DD99CAABB9A}"/>
                </a:ext>
              </a:extLst>
            </p:cNvPr>
            <p:cNvSpPr/>
            <p:nvPr/>
          </p:nvSpPr>
          <p:spPr>
            <a:xfrm>
              <a:off x="4259769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DC9A55C-1D4F-4070-9FF6-D3334D03804A}"/>
                </a:ext>
              </a:extLst>
            </p:cNvPr>
            <p:cNvSpPr/>
            <p:nvPr/>
          </p:nvSpPr>
          <p:spPr>
            <a:xfrm>
              <a:off x="4586872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07C7E90-8036-4402-A5B9-BB6DF1065920}"/>
                </a:ext>
              </a:extLst>
            </p:cNvPr>
            <p:cNvSpPr/>
            <p:nvPr/>
          </p:nvSpPr>
          <p:spPr>
            <a:xfrm>
              <a:off x="4913975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2BEDFA2-C0DD-4CE9-9085-F1D6DE712E7C}"/>
                </a:ext>
              </a:extLst>
            </p:cNvPr>
            <p:cNvSpPr/>
            <p:nvPr/>
          </p:nvSpPr>
          <p:spPr>
            <a:xfrm>
              <a:off x="5241078" y="2367621"/>
              <a:ext cx="32710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98AD299-35C7-44B0-8A21-12550EEC34F5}"/>
                </a:ext>
              </a:extLst>
            </p:cNvPr>
            <p:cNvSpPr txBox="1"/>
            <p:nvPr/>
          </p:nvSpPr>
          <p:spPr>
            <a:xfrm>
              <a:off x="3645408" y="2673302"/>
              <a:ext cx="287258" cy="587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</a:p>
            <a:p>
              <a:pPr algn="l">
                <a:lnSpc>
                  <a:spcPts val="1100"/>
                </a:lnSpc>
              </a:pPr>
              <a:r>
                <a:rPr lang="en-US" altLang="ko-KR" sz="2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.</a:t>
              </a:r>
              <a:endPara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1" name="오른쪽 중괄호 120">
              <a:extLst>
                <a:ext uri="{FF2B5EF4-FFF2-40B4-BE49-F238E27FC236}">
                  <a16:creationId xmlns:a16="http://schemas.microsoft.com/office/drawing/2014/main" id="{E8D508BF-297F-4A32-A710-03FC77EDA6C4}"/>
                </a:ext>
              </a:extLst>
            </p:cNvPr>
            <p:cNvSpPr/>
            <p:nvPr/>
          </p:nvSpPr>
          <p:spPr>
            <a:xfrm>
              <a:off x="5687118" y="1693849"/>
              <a:ext cx="208165" cy="1566474"/>
            </a:xfrm>
            <a:prstGeom prst="rightBrace">
              <a:avLst>
                <a:gd name="adj1" fmla="val 8333"/>
                <a:gd name="adj2" fmla="val 50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631A7880-7979-44E7-80BD-17B9688720A8}"/>
              </a:ext>
            </a:extLst>
          </p:cNvPr>
          <p:cNvSpPr txBox="1"/>
          <p:nvPr/>
        </p:nvSpPr>
        <p:spPr>
          <a:xfrm>
            <a:off x="1486056" y="5952203"/>
            <a:ext cx="719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np.random.permutation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() 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함수를 사용하여 인덱스를 </a:t>
            </a:r>
            <a:r>
              <a:rPr lang="ko-KR" altLang="en-US" sz="1800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섞을수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있다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5C1CF-2FF4-4244-8851-FB98E5386099}"/>
              </a:ext>
            </a:extLst>
          </p:cNvPr>
          <p:cNvSpPr txBox="1"/>
          <p:nvPr/>
        </p:nvSpPr>
        <p:spPr>
          <a:xfrm>
            <a:off x="6586659" y="1046908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SGD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확률적 경사하강</a:t>
            </a:r>
          </a:p>
        </p:txBody>
      </p:sp>
    </p:spTree>
    <p:extLst>
      <p:ext uri="{BB962C8B-B14F-4D97-AF65-F5344CB8AC3E}">
        <p14:creationId xmlns:p14="http://schemas.microsoft.com/office/powerpoint/2010/main" val="9055524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403187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np.ones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[1])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가중치를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0                   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절편을 초기화합니다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     # epochs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loss = 0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indexes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np.random.permutation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np.arange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(x)))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indexes: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	    loss += -(y[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]*np.log(a)+(1-y[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])*np.log(1-a))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에포크마다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평균 손실을 저장합니다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(y))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layer.fit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E867899-1071-426C-A267-C979B1CDA489}"/>
              </a:ext>
            </a:extLst>
          </p:cNvPr>
          <p:cNvSpPr txBox="1"/>
          <p:nvPr/>
        </p:nvSpPr>
        <p:spPr>
          <a:xfrm>
            <a:off x="1267541" y="5717640"/>
            <a:ext cx="823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loss += -(y[i]*np.log(a)+(1-y[i])*np.log(1-a))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손실 함수의 결과 값을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저장후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self.losses.append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(loss/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len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(y))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평균 손실을 저장한 후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layer.score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시각화 하여 출력한다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0778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신경망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단일층 신경망 구현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60417" y="1040315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손실 저장 후 시각화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D78C4AB-119E-4445-9DC4-50BBAF308BE9}"/>
              </a:ext>
            </a:extLst>
          </p:cNvPr>
          <p:cNvSpPr/>
          <p:nvPr/>
        </p:nvSpPr>
        <p:spPr>
          <a:xfrm>
            <a:off x="1288288" y="1547707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plt.plot(layer.losses)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414694-3BC9-4303-B591-EA038694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86" y="2762985"/>
            <a:ext cx="4964151" cy="34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3EB1B8-EE74-4A31-AE54-2E09B6B2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44" y="1475214"/>
            <a:ext cx="7048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단일층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검증 세트 분리와 스케일링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과대적합과 과소적합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규제방법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36426195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검증 세트 분리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87E67-B5E5-4D99-8D7A-B4B05C62E828}"/>
              </a:ext>
            </a:extLst>
          </p:cNvPr>
          <p:cNvSpPr txBox="1"/>
          <p:nvPr/>
        </p:nvSpPr>
        <p:spPr>
          <a:xfrm>
            <a:off x="945549" y="207781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분리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779AF1-E1EE-4407-B937-A86D43FD986C}"/>
              </a:ext>
            </a:extLst>
          </p:cNvPr>
          <p:cNvSpPr/>
          <p:nvPr/>
        </p:nvSpPr>
        <p:spPr>
          <a:xfrm>
            <a:off x="1197917" y="3010447"/>
            <a:ext cx="4398826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64%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6E7455-75C3-40A8-A991-F7DFE2272834}"/>
              </a:ext>
            </a:extLst>
          </p:cNvPr>
          <p:cNvSpPr/>
          <p:nvPr/>
        </p:nvSpPr>
        <p:spPr>
          <a:xfrm>
            <a:off x="5596743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6F4E30-18EB-4BB7-A334-FC7778313291}"/>
              </a:ext>
            </a:extLst>
          </p:cNvPr>
          <p:cNvSpPr/>
          <p:nvPr/>
        </p:nvSpPr>
        <p:spPr>
          <a:xfrm>
            <a:off x="7290594" y="3010447"/>
            <a:ext cx="1693851" cy="476168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26245-396B-4D30-9400-EFC140C8F6A3}"/>
              </a:ext>
            </a:extLst>
          </p:cNvPr>
          <p:cNvSpPr txBox="1"/>
          <p:nvPr/>
        </p:nvSpPr>
        <p:spPr>
          <a:xfrm>
            <a:off x="285953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훈련세트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3DBE1-C6AF-4983-81F7-4DA573692E0A}"/>
              </a:ext>
            </a:extLst>
          </p:cNvPr>
          <p:cNvSpPr txBox="1"/>
          <p:nvPr/>
        </p:nvSpPr>
        <p:spPr>
          <a:xfrm>
            <a:off x="5991922" y="2490440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99954-B214-4D0C-8631-568B58875706}"/>
              </a:ext>
            </a:extLst>
          </p:cNvPr>
          <p:cNvSpPr txBox="1"/>
          <p:nvPr/>
        </p:nvSpPr>
        <p:spPr>
          <a:xfrm>
            <a:off x="7611181" y="2486515"/>
            <a:ext cx="11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9192D74-B4AC-4531-A66A-E5EAC22BD705}"/>
              </a:ext>
            </a:extLst>
          </p:cNvPr>
          <p:cNvSpPr/>
          <p:nvPr/>
        </p:nvSpPr>
        <p:spPr>
          <a:xfrm>
            <a:off x="113742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8EA2A17-9BBE-4CB2-8B61-7264DDC8AF4F}"/>
              </a:ext>
            </a:extLst>
          </p:cNvPr>
          <p:cNvSpPr/>
          <p:nvPr/>
        </p:nvSpPr>
        <p:spPr>
          <a:xfrm>
            <a:off x="5527604" y="3010447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D95D578-9F54-491E-A933-41F78B0D9A2A}"/>
              </a:ext>
            </a:extLst>
          </p:cNvPr>
          <p:cNvSpPr/>
          <p:nvPr/>
        </p:nvSpPr>
        <p:spPr>
          <a:xfrm>
            <a:off x="7212814" y="3010446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0767AAD-2D3F-403E-9749-249DA701B590}"/>
              </a:ext>
            </a:extLst>
          </p:cNvPr>
          <p:cNvSpPr/>
          <p:nvPr/>
        </p:nvSpPr>
        <p:spPr>
          <a:xfrm>
            <a:off x="8906665" y="3010445"/>
            <a:ext cx="155558" cy="1586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E2756EA7-AB35-47D3-A6EC-45060C69DF28}"/>
              </a:ext>
            </a:extLst>
          </p:cNvPr>
          <p:cNvCxnSpPr>
            <a:cxnSpLocks/>
            <a:stCxn id="7" idx="0"/>
            <a:endCxn id="3" idx="1"/>
          </p:cNvCxnSpPr>
          <p:nvPr/>
        </p:nvCxnSpPr>
        <p:spPr>
          <a:xfrm rot="5400000" flipH="1" flipV="1">
            <a:off x="1862002" y="2012918"/>
            <a:ext cx="350730" cy="164432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F0C03110-3FDF-40E9-9E7A-8004176921BD}"/>
              </a:ext>
            </a:extLst>
          </p:cNvPr>
          <p:cNvCxnSpPr>
            <a:cxnSpLocks/>
            <a:stCxn id="3" idx="3"/>
            <a:endCxn id="17" idx="0"/>
          </p:cNvCxnSpPr>
          <p:nvPr/>
        </p:nvCxnSpPr>
        <p:spPr>
          <a:xfrm>
            <a:off x="3811103" y="2659717"/>
            <a:ext cx="1794280" cy="35073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A5F7FC59-D468-4509-9D6C-AB7D4884ED44}"/>
              </a:ext>
            </a:extLst>
          </p:cNvPr>
          <p:cNvCxnSpPr>
            <a:cxnSpLocks/>
            <a:stCxn id="17" idx="0"/>
            <a:endCxn id="11" idx="1"/>
          </p:cNvCxnSpPr>
          <p:nvPr/>
        </p:nvCxnSpPr>
        <p:spPr>
          <a:xfrm rot="5400000" flipH="1" flipV="1">
            <a:off x="5623287" y="2641813"/>
            <a:ext cx="350730" cy="38653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57E216C9-2DD8-4FD5-85E0-2B1FFFF9C6E0}"/>
              </a:ext>
            </a:extLst>
          </p:cNvPr>
          <p:cNvCxnSpPr>
            <a:cxnSpLocks/>
            <a:stCxn id="19" idx="0"/>
            <a:endCxn id="11" idx="3"/>
          </p:cNvCxnSpPr>
          <p:nvPr/>
        </p:nvCxnSpPr>
        <p:spPr>
          <a:xfrm rot="16200000" flipV="1">
            <a:off x="6941679" y="2661532"/>
            <a:ext cx="350729" cy="347100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A37D7DBB-CC6C-42BF-B67A-E5F5FA489729}"/>
              </a:ext>
            </a:extLst>
          </p:cNvPr>
          <p:cNvCxnSpPr>
            <a:cxnSpLocks/>
            <a:stCxn id="12" idx="1"/>
            <a:endCxn id="19" idx="0"/>
          </p:cNvCxnSpPr>
          <p:nvPr/>
        </p:nvCxnSpPr>
        <p:spPr>
          <a:xfrm rot="10800000" flipV="1">
            <a:off x="7290593" y="2655792"/>
            <a:ext cx="320588" cy="354654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0D630CDD-ABA0-40BF-A714-61FD2C8D2F9D}"/>
              </a:ext>
            </a:extLst>
          </p:cNvPr>
          <p:cNvCxnSpPr>
            <a:cxnSpLocks/>
            <a:stCxn id="20" idx="0"/>
            <a:endCxn id="12" idx="3"/>
          </p:cNvCxnSpPr>
          <p:nvPr/>
        </p:nvCxnSpPr>
        <p:spPr>
          <a:xfrm rot="16200000" flipV="1">
            <a:off x="8683783" y="2709783"/>
            <a:ext cx="354653" cy="246671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773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 세트로 모델를 튜닝하면 실전에서 좋은 성능을 기대하기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2274C3-35AE-43D0-9508-B734616893A1}"/>
              </a:ext>
            </a:extLst>
          </p:cNvPr>
          <p:cNvSpPr/>
          <p:nvPr/>
        </p:nvSpPr>
        <p:spPr>
          <a:xfrm>
            <a:off x="1125369" y="3584311"/>
            <a:ext cx="819024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cancer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load_breast_cancer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cancer.data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cancer.target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y, stratify=y,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E4761771-1ADD-42C6-92CE-FED2CC185BAA}"/>
              </a:ext>
            </a:extLst>
          </p:cNvPr>
          <p:cNvSpPr/>
          <p:nvPr/>
        </p:nvSpPr>
        <p:spPr>
          <a:xfrm>
            <a:off x="1137424" y="6078718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364 91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7257A-6671-4C75-808B-7AB164C838E3}"/>
              </a:ext>
            </a:extLst>
          </p:cNvPr>
          <p:cNvSpPr txBox="1"/>
          <p:nvPr/>
        </p:nvSpPr>
        <p:spPr>
          <a:xfrm>
            <a:off x="3030886" y="203951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x_train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BCB68-63D3-4B74-ACA7-2731C4F20325}"/>
              </a:ext>
            </a:extLst>
          </p:cNvPr>
          <p:cNvSpPr txBox="1"/>
          <p:nvPr/>
        </p:nvSpPr>
        <p:spPr>
          <a:xfrm>
            <a:off x="7786202" y="1917935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x_test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1AC92-DE4C-4A5D-AC84-64CBC93652AF}"/>
              </a:ext>
            </a:extLst>
          </p:cNvPr>
          <p:cNvSpPr txBox="1"/>
          <p:nvPr/>
        </p:nvSpPr>
        <p:spPr>
          <a:xfrm>
            <a:off x="6103804" y="1935663"/>
            <a:ext cx="951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x_val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614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7188B56D-D889-4386-8381-773DD2CFE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05083"/>
              </p:ext>
            </p:extLst>
          </p:nvPr>
        </p:nvGraphicFramePr>
        <p:xfrm>
          <a:off x="1844243" y="1867062"/>
          <a:ext cx="6303580" cy="1484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5895">
                  <a:extLst>
                    <a:ext uri="{9D8B030D-6E8A-4147-A177-3AD203B41FA5}">
                      <a16:colId xmlns:a16="http://schemas.microsoft.com/office/drawing/2014/main" val="189553075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099487695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2140364734"/>
                    </a:ext>
                  </a:extLst>
                </a:gridCol>
                <a:gridCol w="1575895">
                  <a:extLst>
                    <a:ext uri="{9D8B030D-6E8A-4147-A177-3AD203B41FA5}">
                      <a16:colId xmlns:a16="http://schemas.microsoft.com/office/drawing/2014/main" val="326207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당도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무게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70910"/>
                  </a:ext>
                </a:extLst>
              </a:tr>
              <a:tr h="371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540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4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8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700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49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Consolas" panose="020B0609020204030204" pitchFamily="49" charset="0"/>
                        </a:rPr>
                        <a:t>사과</a:t>
                      </a:r>
                      <a:r>
                        <a:rPr lang="en-US" altLang="ko-KR" sz="1400"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480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Consolas" panose="020B0609020204030204" pitchFamily="49" charset="0"/>
                        </a:rPr>
                        <a:t>...</a:t>
                      </a:r>
                      <a:endParaRPr lang="ko-KR" altLang="en-US" sz="140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682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E15CF3F-C674-41A4-9816-0766286B8637}"/>
              </a:ext>
            </a:extLst>
          </p:cNvPr>
          <p:cNvSpPr txBox="1"/>
          <p:nvPr/>
        </p:nvSpPr>
        <p:spPr>
          <a:xfrm>
            <a:off x="1428768" y="3715837"/>
            <a:ext cx="6141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당도는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1~10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이고 사과의 무게의 범위는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500~1000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경우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특성의 스케일 차이가 크다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라고 말한다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F66145-6F24-4846-91E0-15370163C16E}"/>
              </a:ext>
            </a:extLst>
          </p:cNvPr>
          <p:cNvSpPr/>
          <p:nvPr/>
        </p:nvSpPr>
        <p:spPr>
          <a:xfrm>
            <a:off x="5586413" y="4714004"/>
            <a:ext cx="1696641" cy="1696641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114DBC-C3D7-4703-AEC8-A09F1F968ECA}"/>
              </a:ext>
            </a:extLst>
          </p:cNvPr>
          <p:cNvSpPr/>
          <p:nvPr/>
        </p:nvSpPr>
        <p:spPr>
          <a:xfrm>
            <a:off x="5718579" y="4846170"/>
            <a:ext cx="1432308" cy="1432308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B96BA74-F3E0-44B1-9E51-9B2FF9F8A678}"/>
              </a:ext>
            </a:extLst>
          </p:cNvPr>
          <p:cNvSpPr/>
          <p:nvPr/>
        </p:nvSpPr>
        <p:spPr>
          <a:xfrm>
            <a:off x="5850738" y="4983245"/>
            <a:ext cx="1182285" cy="1182285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35EE3A-78A5-4660-9EF5-55096C89E6F9}"/>
              </a:ext>
            </a:extLst>
          </p:cNvPr>
          <p:cNvGrpSpPr/>
          <p:nvPr/>
        </p:nvGrpSpPr>
        <p:grpSpPr>
          <a:xfrm>
            <a:off x="8147823" y="4732351"/>
            <a:ext cx="214312" cy="1696641"/>
            <a:chOff x="7822406" y="4732351"/>
            <a:chExt cx="1696641" cy="169664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2C0AC10-7BEB-4B77-9624-4493B1C70668}"/>
                </a:ext>
              </a:extLst>
            </p:cNvPr>
            <p:cNvSpPr/>
            <p:nvPr/>
          </p:nvSpPr>
          <p:spPr>
            <a:xfrm>
              <a:off x="7822406" y="4732351"/>
              <a:ext cx="1696641" cy="1696641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EA07E09-4CEE-4C42-89C5-B6EA843A8D86}"/>
                </a:ext>
              </a:extLst>
            </p:cNvPr>
            <p:cNvSpPr/>
            <p:nvPr/>
          </p:nvSpPr>
          <p:spPr>
            <a:xfrm>
              <a:off x="7954572" y="4864517"/>
              <a:ext cx="1432308" cy="1432308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883DDB-CADD-4FAA-BE93-239A9133D380}"/>
                </a:ext>
              </a:extLst>
            </p:cNvPr>
            <p:cNvSpPr/>
            <p:nvPr/>
          </p:nvSpPr>
          <p:spPr>
            <a:xfrm>
              <a:off x="8086731" y="5001592"/>
              <a:ext cx="1182285" cy="1182285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3D7A8403-2F53-464C-81D2-CB4E64887BC3}"/>
              </a:ext>
            </a:extLst>
          </p:cNvPr>
          <p:cNvSpPr/>
          <p:nvPr/>
        </p:nvSpPr>
        <p:spPr>
          <a:xfrm>
            <a:off x="8178619" y="5498027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71A881D-8982-44B8-95D6-4FC544720B6C}"/>
              </a:ext>
            </a:extLst>
          </p:cNvPr>
          <p:cNvSpPr/>
          <p:nvPr/>
        </p:nvSpPr>
        <p:spPr>
          <a:xfrm>
            <a:off x="6394095" y="5463695"/>
            <a:ext cx="152720" cy="15272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3B443-D8FB-4446-82F1-296BBC1A7586}"/>
              </a:ext>
            </a:extLst>
          </p:cNvPr>
          <p:cNvSpPr txBox="1"/>
          <p:nvPr/>
        </p:nvSpPr>
        <p:spPr>
          <a:xfrm>
            <a:off x="5928970" y="832977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w1 = w1-rate*(y_hat-y)x1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0E6E6F-5F42-40B6-8746-47B932BDE852}"/>
              </a:ext>
            </a:extLst>
          </p:cNvPr>
          <p:cNvSpPr txBox="1"/>
          <p:nvPr/>
        </p:nvSpPr>
        <p:spPr>
          <a:xfrm>
            <a:off x="5928970" y="1267398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w2 = w2-rate*(y_hat-y)x2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6359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9E1372-0D52-4A5B-8C73-AF0F0DC8EBB4}"/>
              </a:ext>
            </a:extLst>
          </p:cNvPr>
          <p:cNvSpPr txBox="1"/>
          <p:nvPr/>
        </p:nvSpPr>
        <p:spPr>
          <a:xfrm>
            <a:off x="640749" y="1203096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전처리와 특성의 스케일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288288" y="1763297"/>
            <a:ext cx="8190249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cancer.feature_names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[[2,3]])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plt.boxplot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[:, 2:4])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('feature')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('value')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94EEB5-9166-40A5-B849-D38D23063A14}"/>
              </a:ext>
            </a:extLst>
          </p:cNvPr>
          <p:cNvSpPr/>
          <p:nvPr/>
        </p:nvSpPr>
        <p:spPr>
          <a:xfrm>
            <a:off x="1195585" y="3192815"/>
            <a:ext cx="3087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['mean perimeter' 'mean area']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2B78EE00-3A66-4615-BE6C-B4D1A038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19" y="3608125"/>
            <a:ext cx="4355383" cy="288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8166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71921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layer1.w_history: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BDE625-BD5D-4D3C-BD0B-FBEDE758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40" y="3953514"/>
            <a:ext cx="4312385" cy="29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165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FE5EF9-31EA-4C91-8B3F-9BA0AE6F3DDD}"/>
              </a:ext>
            </a:extLst>
          </p:cNvPr>
          <p:cNvSpPr/>
          <p:nvPr/>
        </p:nvSpPr>
        <p:spPr>
          <a:xfrm>
            <a:off x="6227464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E14BB8-0980-46B6-883C-F676F818B47D}"/>
              </a:ext>
            </a:extLst>
          </p:cNvPr>
          <p:cNvSpPr/>
          <p:nvPr/>
        </p:nvSpPr>
        <p:spPr>
          <a:xfrm>
            <a:off x="6626142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2D7819-6640-4121-87E8-EB920B0B6809}"/>
              </a:ext>
            </a:extLst>
          </p:cNvPr>
          <p:cNvSpPr/>
          <p:nvPr/>
        </p:nvSpPr>
        <p:spPr>
          <a:xfrm>
            <a:off x="7024820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F8C1E0-37BB-4EFB-8AD9-F2FD09F42DA8}"/>
              </a:ext>
            </a:extLst>
          </p:cNvPr>
          <p:cNvSpPr/>
          <p:nvPr/>
        </p:nvSpPr>
        <p:spPr>
          <a:xfrm>
            <a:off x="6227464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0EFF62-B5F0-466C-8B53-2626F27996A5}"/>
              </a:ext>
            </a:extLst>
          </p:cNvPr>
          <p:cNvSpPr/>
          <p:nvPr/>
        </p:nvSpPr>
        <p:spPr>
          <a:xfrm>
            <a:off x="6626142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01E1BE-686E-4DB5-AA98-73681FCDFA55}"/>
              </a:ext>
            </a:extLst>
          </p:cNvPr>
          <p:cNvSpPr/>
          <p:nvPr/>
        </p:nvSpPr>
        <p:spPr>
          <a:xfrm>
            <a:off x="7024820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34B30-5E4F-4590-95C2-43D7A5BA2970}"/>
              </a:ext>
            </a:extLst>
          </p:cNvPr>
          <p:cNvSpPr txBox="1"/>
          <p:nvPr/>
        </p:nvSpPr>
        <p:spPr>
          <a:xfrm>
            <a:off x="158709" y="1477695"/>
            <a:ext cx="57919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[4,5,6]]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print(np.sum(a))        # 21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print(np.sum(a,axis=1)) # [6 15]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print(np.sum(a,axis=0)) # [5 7 9]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60693-EF93-4F9D-AC78-C9B48A182B52}"/>
              </a:ext>
            </a:extLst>
          </p:cNvPr>
          <p:cNvSpPr txBox="1"/>
          <p:nvPr/>
        </p:nvSpPr>
        <p:spPr>
          <a:xfrm>
            <a:off x="8294008" y="117022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D057F-3B63-44C6-BCE5-20658F1522FA}"/>
              </a:ext>
            </a:extLst>
          </p:cNvPr>
          <p:cNvSpPr txBox="1"/>
          <p:nvPr/>
        </p:nvSpPr>
        <p:spPr>
          <a:xfrm>
            <a:off x="7667143" y="86217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axis=0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40D4B9-763C-4A98-9348-D19FB1EF667D}"/>
              </a:ext>
            </a:extLst>
          </p:cNvPr>
          <p:cNvSpPr txBox="1"/>
          <p:nvPr/>
        </p:nvSpPr>
        <p:spPr>
          <a:xfrm>
            <a:off x="8991194" y="150957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axis=1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4C64B6-50C3-48E0-8061-D322DC28B74E}"/>
              </a:ext>
            </a:extLst>
          </p:cNvPr>
          <p:cNvCxnSpPr/>
          <p:nvPr/>
        </p:nvCxnSpPr>
        <p:spPr>
          <a:xfrm>
            <a:off x="6008008" y="1461004"/>
            <a:ext cx="15617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20328C6-F015-44B7-BDB0-63ACDFEF8C47}"/>
              </a:ext>
            </a:extLst>
          </p:cNvPr>
          <p:cNvCxnSpPr/>
          <p:nvPr/>
        </p:nvCxnSpPr>
        <p:spPr>
          <a:xfrm>
            <a:off x="6008008" y="1859682"/>
            <a:ext cx="15617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EAF6A7-BE19-4419-BC4D-1F971314778E}"/>
              </a:ext>
            </a:extLst>
          </p:cNvPr>
          <p:cNvSpPr/>
          <p:nvPr/>
        </p:nvSpPr>
        <p:spPr>
          <a:xfrm>
            <a:off x="7781237" y="126166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69E4DB-BAAB-4AD2-AD7C-9F57CD2EC634}"/>
              </a:ext>
            </a:extLst>
          </p:cNvPr>
          <p:cNvSpPr/>
          <p:nvPr/>
        </p:nvSpPr>
        <p:spPr>
          <a:xfrm>
            <a:off x="7781237" y="1660343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F823E0-AFFA-4AC0-AF7F-0E1056BAD0BD}"/>
              </a:ext>
            </a:extLst>
          </p:cNvPr>
          <p:cNvSpPr/>
          <p:nvPr/>
        </p:nvSpPr>
        <p:spPr>
          <a:xfrm>
            <a:off x="7219794" y="318785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3ABFE7-3AB4-4DF0-B32D-BEB1B4645477}"/>
              </a:ext>
            </a:extLst>
          </p:cNvPr>
          <p:cNvSpPr/>
          <p:nvPr/>
        </p:nvSpPr>
        <p:spPr>
          <a:xfrm>
            <a:off x="7618472" y="3187855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18A9D-D20F-431C-A899-D020D8528357}"/>
              </a:ext>
            </a:extLst>
          </p:cNvPr>
          <p:cNvSpPr txBox="1"/>
          <p:nvPr/>
        </p:nvSpPr>
        <p:spPr>
          <a:xfrm>
            <a:off x="7219794" y="363544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 =&gt; [6 15]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D39281-CD38-430B-8076-E644EE89918F}"/>
              </a:ext>
            </a:extLst>
          </p:cNvPr>
          <p:cNvCxnSpPr>
            <a:cxnSpLocks/>
          </p:cNvCxnSpPr>
          <p:nvPr/>
        </p:nvCxnSpPr>
        <p:spPr>
          <a:xfrm>
            <a:off x="6401200" y="1093011"/>
            <a:ext cx="0" cy="107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542ED9B-EB26-4F8D-865A-692FB5F8C4FE}"/>
              </a:ext>
            </a:extLst>
          </p:cNvPr>
          <p:cNvCxnSpPr>
            <a:cxnSpLocks/>
          </p:cNvCxnSpPr>
          <p:nvPr/>
        </p:nvCxnSpPr>
        <p:spPr>
          <a:xfrm>
            <a:off x="6858400" y="1093011"/>
            <a:ext cx="0" cy="107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5720E66-4440-468C-80C4-0F6E07617761}"/>
              </a:ext>
            </a:extLst>
          </p:cNvPr>
          <p:cNvCxnSpPr>
            <a:cxnSpLocks/>
          </p:cNvCxnSpPr>
          <p:nvPr/>
        </p:nvCxnSpPr>
        <p:spPr>
          <a:xfrm>
            <a:off x="7253421" y="1123293"/>
            <a:ext cx="0" cy="107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E9086A-8056-4713-ADC9-E4FA637EF1C3}"/>
              </a:ext>
            </a:extLst>
          </p:cNvPr>
          <p:cNvSpPr/>
          <p:nvPr/>
        </p:nvSpPr>
        <p:spPr>
          <a:xfrm>
            <a:off x="6227464" y="2233179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584F26-A1F5-4494-B871-E5D933C7C6ED}"/>
              </a:ext>
            </a:extLst>
          </p:cNvPr>
          <p:cNvSpPr/>
          <p:nvPr/>
        </p:nvSpPr>
        <p:spPr>
          <a:xfrm>
            <a:off x="6626142" y="2233179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C6F870-66C1-4E78-A381-9655D67CC0F2}"/>
              </a:ext>
            </a:extLst>
          </p:cNvPr>
          <p:cNvSpPr/>
          <p:nvPr/>
        </p:nvSpPr>
        <p:spPr>
          <a:xfrm>
            <a:off x="7024820" y="2233179"/>
            <a:ext cx="398678" cy="39867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700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977254" y="4784684"/>
            <a:ext cx="8190249" cy="101566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train_mean = np.mean(x_train,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train_std = np.std(x_train, axis=0)</a:t>
            </a:r>
          </a:p>
          <a:p>
            <a:r>
              <a:rPr lang="pl-PL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x_train_scaled = (x_train - train_mean) / train_std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9F006-8B61-4632-AAFA-956EBAD6B3C4}"/>
              </a:ext>
            </a:extLst>
          </p:cNvPr>
          <p:cNvSpPr txBox="1"/>
          <p:nvPr/>
        </p:nvSpPr>
        <p:spPr>
          <a:xfrm>
            <a:off x="640749" y="1162464"/>
            <a:ext cx="5011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스케일  조정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표준편차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값이 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/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7161A9-44C4-46F7-9776-92905526D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63" y="1870555"/>
                <a:ext cx="1992055" cy="734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119C15-59F5-4515-81E5-8C80A182625E}"/>
              </a:ext>
            </a:extLst>
          </p:cNvPr>
          <p:cNvSpPr txBox="1"/>
          <p:nvPr/>
        </p:nvSpPr>
        <p:spPr>
          <a:xfrm>
            <a:off x="3442754" y="1907248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표준화는 특성 값에서 평균을 빼고 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편차로 나누면 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/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99DE6-EE73-4DDE-9A97-679E207AF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13" y="2895499"/>
                <a:ext cx="3464282" cy="1676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63BFD11-0FAD-46BB-BB8E-0EF79EF3EE8A}"/>
              </a:ext>
            </a:extLst>
          </p:cNvPr>
          <p:cNvSpPr txBox="1"/>
          <p:nvPr/>
        </p:nvSpPr>
        <p:spPr>
          <a:xfrm>
            <a:off x="5139693" y="354897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 공식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062DB6-CFCC-46B0-9006-B8ABAD65FFB5}"/>
              </a:ext>
            </a:extLst>
          </p:cNvPr>
          <p:cNvSpPr/>
          <p:nvPr/>
        </p:nvSpPr>
        <p:spPr>
          <a:xfrm>
            <a:off x="7715250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D17F96-B0C4-4864-B2F9-4693D8478064}"/>
              </a:ext>
            </a:extLst>
          </p:cNvPr>
          <p:cNvSpPr/>
          <p:nvPr/>
        </p:nvSpPr>
        <p:spPr>
          <a:xfrm>
            <a:off x="8079581" y="1371600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9AA0FE-3A7A-4F5F-8223-00857E0F0687}"/>
              </a:ext>
            </a:extLst>
          </p:cNvPr>
          <p:cNvSpPr/>
          <p:nvPr/>
        </p:nvSpPr>
        <p:spPr>
          <a:xfrm>
            <a:off x="7715250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A45EF8-4C3A-40FC-883E-35F6779E78C5}"/>
              </a:ext>
            </a:extLst>
          </p:cNvPr>
          <p:cNvSpPr/>
          <p:nvPr/>
        </p:nvSpPr>
        <p:spPr>
          <a:xfrm>
            <a:off x="8079581" y="1818084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7CC49F-7F98-451B-A990-C2440C6A9C10}"/>
              </a:ext>
            </a:extLst>
          </p:cNvPr>
          <p:cNvSpPr/>
          <p:nvPr/>
        </p:nvSpPr>
        <p:spPr>
          <a:xfrm>
            <a:off x="7715250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F7F06C-AFA9-4C76-96B7-B9D325E91330}"/>
              </a:ext>
            </a:extLst>
          </p:cNvPr>
          <p:cNvSpPr/>
          <p:nvPr/>
        </p:nvSpPr>
        <p:spPr>
          <a:xfrm>
            <a:off x="8079581" y="2264568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11630F-14A8-47AA-B7BB-CC02DDB7640C}"/>
              </a:ext>
            </a:extLst>
          </p:cNvPr>
          <p:cNvSpPr/>
          <p:nvPr/>
        </p:nvSpPr>
        <p:spPr>
          <a:xfrm>
            <a:off x="7715250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2C6084-651F-44D7-8161-A65111F12040}"/>
              </a:ext>
            </a:extLst>
          </p:cNvPr>
          <p:cNvSpPr/>
          <p:nvPr/>
        </p:nvSpPr>
        <p:spPr>
          <a:xfrm>
            <a:off x="8079581" y="2711052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9A5BE5F-CF58-49CB-AB5D-13E604E7DD92}"/>
              </a:ext>
            </a:extLst>
          </p:cNvPr>
          <p:cNvSpPr/>
          <p:nvPr/>
        </p:nvSpPr>
        <p:spPr>
          <a:xfrm>
            <a:off x="7715250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863992-C6CE-45B4-823B-C6B8C41D4791}"/>
              </a:ext>
            </a:extLst>
          </p:cNvPr>
          <p:cNvSpPr/>
          <p:nvPr/>
        </p:nvSpPr>
        <p:spPr>
          <a:xfrm>
            <a:off x="8079581" y="3157536"/>
            <a:ext cx="364331" cy="44648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EDAFE-4745-4185-97DD-37070317D0BB}"/>
              </a:ext>
            </a:extLst>
          </p:cNvPr>
          <p:cNvSpPr txBox="1"/>
          <p:nvPr/>
        </p:nvSpPr>
        <p:spPr>
          <a:xfrm>
            <a:off x="7604522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A33FE4-A843-40AD-AA1A-CE159F290A32}"/>
              </a:ext>
            </a:extLst>
          </p:cNvPr>
          <p:cNvSpPr txBox="1"/>
          <p:nvPr/>
        </p:nvSpPr>
        <p:spPr>
          <a:xfrm>
            <a:off x="7999494" y="92511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F2AD1F-A06A-4B20-BADF-1F93F6DC0D8C}"/>
              </a:ext>
            </a:extLst>
          </p:cNvPr>
          <p:cNvCxnSpPr>
            <a:cxnSpLocks/>
          </p:cNvCxnSpPr>
          <p:nvPr/>
        </p:nvCxnSpPr>
        <p:spPr>
          <a:xfrm flipH="1">
            <a:off x="7866773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9FD7F50-37C1-4A7B-B68A-C992ED84ADCB}"/>
              </a:ext>
            </a:extLst>
          </p:cNvPr>
          <p:cNvCxnSpPr>
            <a:cxnSpLocks/>
          </p:cNvCxnSpPr>
          <p:nvPr/>
        </p:nvCxnSpPr>
        <p:spPr>
          <a:xfrm flipH="1">
            <a:off x="8286467" y="1414119"/>
            <a:ext cx="1" cy="250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6339CE-D6C8-40CB-8755-0B162F27D2CF}"/>
              </a:ext>
            </a:extLst>
          </p:cNvPr>
          <p:cNvSpPr txBox="1"/>
          <p:nvPr/>
        </p:nvSpPr>
        <p:spPr>
          <a:xfrm>
            <a:off x="8523997" y="1013657"/>
            <a:ext cx="1949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샘플수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(m,n)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32055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255454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w2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w3 = []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for w in layer2.w_history: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w2.append(w[2])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    w3.append(w[3])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plt.plot(w2, w3)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plt.plot(w2[-1], w3[-1],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plt.xlabel('w[2]')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plt.ylabel('w[3]')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2B5B6D-5FA0-47DC-86A6-FF9ECF06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888" y="3742193"/>
            <a:ext cx="4685603" cy="311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8201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98F7ED-2063-4372-B44E-F292F8A829B0}"/>
              </a:ext>
            </a:extLst>
          </p:cNvPr>
          <p:cNvSpPr/>
          <p:nvPr/>
        </p:nvSpPr>
        <p:spPr>
          <a:xfrm>
            <a:off x="1184210" y="1504659"/>
            <a:ext cx="23214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0.37362637362637363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C36CFE-5211-4D85-B9B7-AEBC6E4368A1}"/>
              </a:ext>
            </a:extLst>
          </p:cNvPr>
          <p:cNvSpPr/>
          <p:nvPr/>
        </p:nvSpPr>
        <p:spPr>
          <a:xfrm>
            <a:off x="1184211" y="3433734"/>
            <a:ext cx="8190249" cy="107721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val_mean = np.mean(x_val,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val_std = np.std(x_val, axis=0)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val_mean) / val_std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layer2.score(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4577CB-5872-45E0-A712-EC21A17CCADA}"/>
              </a:ext>
            </a:extLst>
          </p:cNvPr>
          <p:cNvSpPr/>
          <p:nvPr/>
        </p:nvSpPr>
        <p:spPr>
          <a:xfrm>
            <a:off x="1184210" y="4676234"/>
            <a:ext cx="2090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0.967032967032967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C1267D-D3DF-4551-98A5-B92C440EA302}"/>
              </a:ext>
            </a:extLst>
          </p:cNvPr>
          <p:cNvSpPr/>
          <p:nvPr/>
        </p:nvSpPr>
        <p:spPr>
          <a:xfrm>
            <a:off x="1184210" y="2130642"/>
            <a:ext cx="7052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세트만 스케일을 조정하면 성능이 좋지않다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검증세트도 표준화 전처리를 적용해야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8477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plt.plot(x_train[:50, 0], x_train[:50,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plt.plot(x_val[:50, 0], x_val[:50,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7B5FA8C-8A20-43D4-BCD2-F605C57AA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16" y="2827996"/>
            <a:ext cx="5401605" cy="370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586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인공 지능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E52B80-1654-49A6-99F7-AE124A8A6CD4}"/>
              </a:ext>
            </a:extLst>
          </p:cNvPr>
          <p:cNvSpPr/>
          <p:nvPr/>
        </p:nvSpPr>
        <p:spPr>
          <a:xfrm>
            <a:off x="1249401" y="1753862"/>
            <a:ext cx="52197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보통의 사람이 수행하는 지능적인 작업을 자동화하기 위한 연구 활동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본문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C72C9-A278-4919-B1E0-11C3A52CAF08}"/>
              </a:ext>
            </a:extLst>
          </p:cNvPr>
          <p:cNvSpPr/>
          <p:nvPr/>
        </p:nvSpPr>
        <p:spPr>
          <a:xfrm>
            <a:off x="1249401" y="2959007"/>
            <a:ext cx="5954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人工知能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영어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artificial intelligence, AI)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기계로부터 만들어진 지능을 말한다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- </a:t>
            </a:r>
            <a:r>
              <a:rPr lang="en-US" altLang="ko-KR" sz="2000" i="1" err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wikipedia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74229F-9369-468C-89DF-EABF0C6FCB0B}"/>
              </a:ext>
            </a:extLst>
          </p:cNvPr>
          <p:cNvSpPr/>
          <p:nvPr/>
        </p:nvSpPr>
        <p:spPr>
          <a:xfrm>
            <a:off x="1249401" y="4238236"/>
            <a:ext cx="82440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명시적인 규칙을 충분하게 만들어 기계의 수준을 높이는 접근 방법을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symbolic 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라고 하며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1950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년대부터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1980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년대까지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지배적인 패러다임이었습니다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1987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27C9D37-6F74-4998-999F-291685BC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35" y="2823460"/>
            <a:ext cx="5485718" cy="369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x_val_scaled = (x_val - train_mean) / train_std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1976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세트의 평균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표준 편차를 이용하여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세트를 변환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하면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해결된다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7166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1D91D9F-0C09-43D0-B65B-7DE9D7E5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67" y="2827995"/>
            <a:ext cx="5500586" cy="37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스케일링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검증 세트 분리와 스케일링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027317"/>
            <a:ext cx="8190249" cy="156966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plt.plot(x_train_scaled[:50, 0], x_train_scaled[:50, 1], 'bo')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plt.plot(x_val_scaled[:50, 0], x_val_scaled[:50, 1], 'ro')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plt.xlabel('feature 1')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plt.ylabel('feature 2')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 set', 'val. set'])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7478751" y="2921620"/>
            <a:ext cx="22156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세트의 거리가 그대로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유지 되어야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하지만 지금은 거리가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달라졌다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이유는 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세트과 검증 세트가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각각 다른 비율로 전처리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되었기 때문이다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1999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5306072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정의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7198F-3C8C-4836-826F-3FB37681C802}"/>
              </a:ext>
            </a:extLst>
          </p:cNvPr>
          <p:cNvSpPr txBox="1"/>
          <p:nvPr/>
        </p:nvSpPr>
        <p:spPr>
          <a:xfrm>
            <a:off x="1063702" y="1310269"/>
            <a:ext cx="7662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세트에서는 좋은 성능을 내지만 검증 세트에서는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62CE8-FE1E-4F3F-9DC4-91020630EF7D}"/>
              </a:ext>
            </a:extLst>
          </p:cNvPr>
          <p:cNvSpPr txBox="1"/>
          <p:nvPr/>
        </p:nvSpPr>
        <p:spPr>
          <a:xfrm>
            <a:off x="1063702" y="2245459"/>
            <a:ext cx="8149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과소적합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검증세트의 성능에는 차이가 크지 않지만 모두 낮은 성능을 내는 경우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CC0851-9DAA-444A-B3D3-83DB852E0B6D}"/>
              </a:ext>
            </a:extLst>
          </p:cNvPr>
          <p:cNvGrpSpPr/>
          <p:nvPr/>
        </p:nvGrpSpPr>
        <p:grpSpPr>
          <a:xfrm>
            <a:off x="943404" y="3787045"/>
            <a:ext cx="4418407" cy="2626922"/>
            <a:chOff x="1062848" y="3704580"/>
            <a:chExt cx="4879329" cy="290095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99A0291-2271-4058-9C58-32BA4389A325}"/>
                </a:ext>
              </a:extLst>
            </p:cNvPr>
            <p:cNvCxnSpPr/>
            <p:nvPr/>
          </p:nvCxnSpPr>
          <p:spPr>
            <a:xfrm>
              <a:off x="1680117" y="3791415"/>
              <a:ext cx="0" cy="24755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4DE67AF-5939-4A64-A047-57578BF0B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117" y="6266985"/>
              <a:ext cx="28249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F6537-5A55-482E-B70A-CD3CA5A928E9}"/>
                </a:ext>
              </a:extLst>
            </p:cNvPr>
            <p:cNvSpPr txBox="1"/>
            <p:nvPr/>
          </p:nvSpPr>
          <p:spPr>
            <a:xfrm>
              <a:off x="1062848" y="3704580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85D209-9900-47AA-97EA-25DCCFDC00C3}"/>
                </a:ext>
              </a:extLst>
            </p:cNvPr>
            <p:cNvSpPr txBox="1"/>
            <p:nvPr/>
          </p:nvSpPr>
          <p:spPr>
            <a:xfrm>
              <a:off x="3758248" y="6266985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에포크</a:t>
              </a: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4BD3C56-50F3-4150-9B40-6E9CF9276C24}"/>
                </a:ext>
              </a:extLst>
            </p:cNvPr>
            <p:cNvSpPr/>
            <p:nvPr/>
          </p:nvSpPr>
          <p:spPr>
            <a:xfrm>
              <a:off x="1999785" y="4073912"/>
              <a:ext cx="2386361" cy="1932878"/>
            </a:xfrm>
            <a:custGeom>
              <a:avLst/>
              <a:gdLst>
                <a:gd name="connsiteX0" fmla="*/ 0 w 2386361"/>
                <a:gd name="connsiteY0" fmla="*/ 0 h 1932878"/>
                <a:gd name="connsiteX1" fmla="*/ 223025 w 2386361"/>
                <a:gd name="connsiteY1" fmla="*/ 795454 h 1932878"/>
                <a:gd name="connsiteX2" fmla="*/ 713678 w 2386361"/>
                <a:gd name="connsiteY2" fmla="*/ 1434790 h 1932878"/>
                <a:gd name="connsiteX3" fmla="*/ 2386361 w 2386361"/>
                <a:gd name="connsiteY3" fmla="*/ 1932878 h 1932878"/>
                <a:gd name="connsiteX4" fmla="*/ 2386361 w 2386361"/>
                <a:gd name="connsiteY4" fmla="*/ 1932878 h 193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361" h="1932878">
                  <a:moveTo>
                    <a:pt x="0" y="0"/>
                  </a:moveTo>
                  <a:cubicBezTo>
                    <a:pt x="52039" y="278161"/>
                    <a:pt x="104079" y="556322"/>
                    <a:pt x="223025" y="795454"/>
                  </a:cubicBezTo>
                  <a:cubicBezTo>
                    <a:pt x="341971" y="1034586"/>
                    <a:pt x="353122" y="1245219"/>
                    <a:pt x="713678" y="1434790"/>
                  </a:cubicBezTo>
                  <a:cubicBezTo>
                    <a:pt x="1074234" y="1624361"/>
                    <a:pt x="2386361" y="1932878"/>
                    <a:pt x="2386361" y="1932878"/>
                  </a:cubicBezTo>
                  <a:lnTo>
                    <a:pt x="2386361" y="193287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07AA0C1-8F2B-4FA0-9DD2-852FE47896CC}"/>
                </a:ext>
              </a:extLst>
            </p:cNvPr>
            <p:cNvSpPr/>
            <p:nvPr/>
          </p:nvSpPr>
          <p:spPr>
            <a:xfrm>
              <a:off x="2074127" y="4073912"/>
              <a:ext cx="2222810" cy="1361675"/>
            </a:xfrm>
            <a:custGeom>
              <a:avLst/>
              <a:gdLst>
                <a:gd name="connsiteX0" fmla="*/ 0 w 2222810"/>
                <a:gd name="connsiteY0" fmla="*/ 0 h 1361675"/>
                <a:gd name="connsiteX1" fmla="*/ 208156 w 2222810"/>
                <a:gd name="connsiteY1" fmla="*/ 691376 h 1361675"/>
                <a:gd name="connsiteX2" fmla="*/ 542693 w 2222810"/>
                <a:gd name="connsiteY2" fmla="*/ 1174595 h 1361675"/>
                <a:gd name="connsiteX3" fmla="*/ 1085385 w 2222810"/>
                <a:gd name="connsiteY3" fmla="*/ 1360449 h 1361675"/>
                <a:gd name="connsiteX4" fmla="*/ 1761893 w 2222810"/>
                <a:gd name="connsiteY4" fmla="*/ 1241503 h 1361675"/>
                <a:gd name="connsiteX5" fmla="*/ 2222810 w 2222810"/>
                <a:gd name="connsiteY5" fmla="*/ 981308 h 136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810" h="1361675">
                  <a:moveTo>
                    <a:pt x="0" y="0"/>
                  </a:moveTo>
                  <a:cubicBezTo>
                    <a:pt x="58853" y="247805"/>
                    <a:pt x="117707" y="495610"/>
                    <a:pt x="208156" y="691376"/>
                  </a:cubicBezTo>
                  <a:cubicBezTo>
                    <a:pt x="298605" y="887142"/>
                    <a:pt x="396488" y="1063083"/>
                    <a:pt x="542693" y="1174595"/>
                  </a:cubicBezTo>
                  <a:cubicBezTo>
                    <a:pt x="688898" y="1286107"/>
                    <a:pt x="882185" y="1349298"/>
                    <a:pt x="1085385" y="1360449"/>
                  </a:cubicBezTo>
                  <a:cubicBezTo>
                    <a:pt x="1288585" y="1371600"/>
                    <a:pt x="1572322" y="1304693"/>
                    <a:pt x="1761893" y="1241503"/>
                  </a:cubicBezTo>
                  <a:cubicBezTo>
                    <a:pt x="1951464" y="1178313"/>
                    <a:pt x="2087137" y="1079810"/>
                    <a:pt x="2222810" y="981308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4D9C30-0297-418B-86CC-C78B30667E6A}"/>
                </a:ext>
              </a:extLst>
            </p:cNvPr>
            <p:cNvSpPr txBox="1"/>
            <p:nvPr/>
          </p:nvSpPr>
          <p:spPr>
            <a:xfrm>
              <a:off x="1754460" y="4385417"/>
              <a:ext cx="56618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소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적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   합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36F70-8797-4451-B0BF-58F6CA757D3D}"/>
                </a:ext>
              </a:extLst>
            </p:cNvPr>
            <p:cNvSpPr txBox="1"/>
            <p:nvPr/>
          </p:nvSpPr>
          <p:spPr>
            <a:xfrm>
              <a:off x="3654050" y="5418428"/>
              <a:ext cx="835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과대적합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237C85-B2FB-4B7F-8EBE-C9A0D986F817}"/>
                </a:ext>
              </a:extLst>
            </p:cNvPr>
            <p:cNvSpPr txBox="1"/>
            <p:nvPr/>
          </p:nvSpPr>
          <p:spPr>
            <a:xfrm>
              <a:off x="2614956" y="4656428"/>
              <a:ext cx="6687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최적점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6ACDBE-39FA-44A6-9329-CCEA6A9D8996}"/>
                </a:ext>
              </a:extLst>
            </p:cNvPr>
            <p:cNvSpPr txBox="1"/>
            <p:nvPr/>
          </p:nvSpPr>
          <p:spPr>
            <a:xfrm>
              <a:off x="3917777" y="4400369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검증 세트 손실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D89280-D630-4D82-904A-48FBBD75F749}"/>
                </a:ext>
              </a:extLst>
            </p:cNvPr>
            <p:cNvCxnSpPr>
              <a:stCxn id="22" idx="2"/>
            </p:cNvCxnSpPr>
            <p:nvPr/>
          </p:nvCxnSpPr>
          <p:spPr>
            <a:xfrm>
              <a:off x="2949343" y="4964205"/>
              <a:ext cx="71334" cy="4542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D3913A6-18B2-4645-9316-193F4EAE25AB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4368872" y="4708146"/>
              <a:ext cx="179847" cy="317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E6C1390-64A6-419C-ACFA-5A690F059772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4438185" y="6006791"/>
              <a:ext cx="235696" cy="258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C2B9FE-831E-4E1D-BB9A-7B452AE3C223}"/>
                </a:ext>
              </a:extLst>
            </p:cNvPr>
            <p:cNvSpPr txBox="1"/>
            <p:nvPr/>
          </p:nvSpPr>
          <p:spPr>
            <a:xfrm>
              <a:off x="4673881" y="5878760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훈련 세트 손실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552927-8128-46DA-9310-3F20258984EC}"/>
              </a:ext>
            </a:extLst>
          </p:cNvPr>
          <p:cNvCxnSpPr/>
          <p:nvPr/>
        </p:nvCxnSpPr>
        <p:spPr>
          <a:xfrm>
            <a:off x="5829531" y="3865677"/>
            <a:ext cx="0" cy="22417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5BEE4A0-BCA5-4B89-82D6-17DD0172E926}"/>
              </a:ext>
            </a:extLst>
          </p:cNvPr>
          <p:cNvCxnSpPr>
            <a:cxnSpLocks/>
          </p:cNvCxnSpPr>
          <p:nvPr/>
        </p:nvCxnSpPr>
        <p:spPr>
          <a:xfrm flipH="1">
            <a:off x="5829531" y="6107394"/>
            <a:ext cx="25581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9D41ED-9D0E-491C-BEC4-47B4B56DDEC1}"/>
              </a:ext>
            </a:extLst>
          </p:cNvPr>
          <p:cNvSpPr txBox="1"/>
          <p:nvPr/>
        </p:nvSpPr>
        <p:spPr>
          <a:xfrm>
            <a:off x="5084721" y="378704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ECB04A-D8BA-4684-BC10-4EB019F01077}"/>
              </a:ext>
            </a:extLst>
          </p:cNvPr>
          <p:cNvSpPr txBox="1"/>
          <p:nvPr/>
        </p:nvSpPr>
        <p:spPr>
          <a:xfrm>
            <a:off x="7711353" y="6107394"/>
            <a:ext cx="672370" cy="30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0437F-6D4E-49FD-B8DD-8835B85A078F}"/>
              </a:ext>
            </a:extLst>
          </p:cNvPr>
          <p:cNvSpPr txBox="1"/>
          <p:nvPr/>
        </p:nvSpPr>
        <p:spPr>
          <a:xfrm>
            <a:off x="5573273" y="4802956"/>
            <a:ext cx="947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 과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소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EA6546-71DA-4C2A-B964-74BE4BB6C661}"/>
              </a:ext>
            </a:extLst>
          </p:cNvPr>
          <p:cNvSpPr txBox="1"/>
          <p:nvPr/>
        </p:nvSpPr>
        <p:spPr>
          <a:xfrm>
            <a:off x="7559078" y="4265751"/>
            <a:ext cx="756562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과대적합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B065CD-49ED-42AD-AFC3-968A9B3F9581}"/>
              </a:ext>
            </a:extLst>
          </p:cNvPr>
          <p:cNvSpPr txBox="1"/>
          <p:nvPr/>
        </p:nvSpPr>
        <p:spPr>
          <a:xfrm>
            <a:off x="6992985" y="5060292"/>
            <a:ext cx="605598" cy="278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09DF62-ABA8-4C2D-A3E2-369CA48F9EB3}"/>
              </a:ext>
            </a:extLst>
          </p:cNvPr>
          <p:cNvSpPr txBox="1"/>
          <p:nvPr/>
        </p:nvSpPr>
        <p:spPr>
          <a:xfrm>
            <a:off x="8062978" y="5047712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5FF29A8-3ABD-4157-83E9-6E3B2A9C7571}"/>
              </a:ext>
            </a:extLst>
          </p:cNvPr>
          <p:cNvCxnSpPr>
            <a:cxnSpLocks/>
            <a:stCxn id="43" idx="0"/>
            <a:endCxn id="7168" idx="3"/>
          </p:cNvCxnSpPr>
          <p:nvPr/>
        </p:nvCxnSpPr>
        <p:spPr>
          <a:xfrm flipH="1" flipV="1">
            <a:off x="7211122" y="4735551"/>
            <a:ext cx="84662" cy="324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56D346-DB51-4AA0-8BBD-54F3EB7DC08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8510938" y="4897922"/>
            <a:ext cx="265537" cy="149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766560B-67F6-44CF-9090-C261B8FC841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383724" y="3899479"/>
            <a:ext cx="390151" cy="1289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30A244-50DB-4F14-AD66-4F181BB906C1}"/>
              </a:ext>
            </a:extLst>
          </p:cNvPr>
          <p:cNvSpPr txBox="1"/>
          <p:nvPr/>
        </p:nvSpPr>
        <p:spPr>
          <a:xfrm>
            <a:off x="8057172" y="3591702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 정확도</a:t>
            </a: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625CA687-05EA-4903-89C3-4972CAC2388D}"/>
              </a:ext>
            </a:extLst>
          </p:cNvPr>
          <p:cNvSpPr/>
          <p:nvPr/>
        </p:nvSpPr>
        <p:spPr>
          <a:xfrm>
            <a:off x="5991922" y="4088780"/>
            <a:ext cx="2297151" cy="1903142"/>
          </a:xfrm>
          <a:custGeom>
            <a:avLst/>
            <a:gdLst>
              <a:gd name="connsiteX0" fmla="*/ 0 w 2297151"/>
              <a:gd name="connsiteY0" fmla="*/ 1903142 h 1903142"/>
              <a:gd name="connsiteX1" fmla="*/ 252761 w 2297151"/>
              <a:gd name="connsiteY1" fmla="*/ 1271240 h 1903142"/>
              <a:gd name="connsiteX2" fmla="*/ 676507 w 2297151"/>
              <a:gd name="connsiteY2" fmla="*/ 728547 h 1903142"/>
              <a:gd name="connsiteX3" fmla="*/ 1308410 w 2297151"/>
              <a:gd name="connsiteY3" fmla="*/ 275064 h 1903142"/>
              <a:gd name="connsiteX4" fmla="*/ 2297151 w 2297151"/>
              <a:gd name="connsiteY4" fmla="*/ 0 h 190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151" h="1903142">
                <a:moveTo>
                  <a:pt x="0" y="1903142"/>
                </a:moveTo>
                <a:cubicBezTo>
                  <a:pt x="70005" y="1685074"/>
                  <a:pt x="140010" y="1467006"/>
                  <a:pt x="252761" y="1271240"/>
                </a:cubicBezTo>
                <a:cubicBezTo>
                  <a:pt x="365512" y="1075474"/>
                  <a:pt x="500566" y="894576"/>
                  <a:pt x="676507" y="728547"/>
                </a:cubicBezTo>
                <a:cubicBezTo>
                  <a:pt x="852448" y="562518"/>
                  <a:pt x="1038303" y="396488"/>
                  <a:pt x="1308410" y="275064"/>
                </a:cubicBezTo>
                <a:cubicBezTo>
                  <a:pt x="1578517" y="153639"/>
                  <a:pt x="1937834" y="76819"/>
                  <a:pt x="229715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8" name="자유형: 도형 7167">
            <a:extLst>
              <a:ext uri="{FF2B5EF4-FFF2-40B4-BE49-F238E27FC236}">
                <a16:creationId xmlns:a16="http://schemas.microsoft.com/office/drawing/2014/main" id="{C641DEE3-5A42-44A9-B879-567D0F1CB2E9}"/>
              </a:ext>
            </a:extLst>
          </p:cNvPr>
          <p:cNvSpPr/>
          <p:nvPr/>
        </p:nvSpPr>
        <p:spPr>
          <a:xfrm>
            <a:off x="6051395" y="4674147"/>
            <a:ext cx="2393795" cy="1332643"/>
          </a:xfrm>
          <a:custGeom>
            <a:avLst/>
            <a:gdLst>
              <a:gd name="connsiteX0" fmla="*/ 0 w 2393795"/>
              <a:gd name="connsiteY0" fmla="*/ 1332643 h 1332643"/>
              <a:gd name="connsiteX1" fmla="*/ 185854 w 2393795"/>
              <a:gd name="connsiteY1" fmla="*/ 886594 h 1332643"/>
              <a:gd name="connsiteX2" fmla="*/ 564995 w 2393795"/>
              <a:gd name="connsiteY2" fmla="*/ 433112 h 1332643"/>
              <a:gd name="connsiteX3" fmla="*/ 1159727 w 2393795"/>
              <a:gd name="connsiteY3" fmla="*/ 61404 h 1332643"/>
              <a:gd name="connsiteX4" fmla="*/ 1888273 w 2393795"/>
              <a:gd name="connsiteY4" fmla="*/ 9365 h 1332643"/>
              <a:gd name="connsiteX5" fmla="*/ 2393795 w 2393795"/>
              <a:gd name="connsiteY5" fmla="*/ 158048 h 133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3795" h="1332643">
                <a:moveTo>
                  <a:pt x="0" y="1332643"/>
                </a:moveTo>
                <a:cubicBezTo>
                  <a:pt x="45844" y="1184579"/>
                  <a:pt x="91688" y="1036516"/>
                  <a:pt x="185854" y="886594"/>
                </a:cubicBezTo>
                <a:cubicBezTo>
                  <a:pt x="280020" y="736672"/>
                  <a:pt x="402683" y="570644"/>
                  <a:pt x="564995" y="433112"/>
                </a:cubicBezTo>
                <a:cubicBezTo>
                  <a:pt x="727307" y="295580"/>
                  <a:pt x="939181" y="132028"/>
                  <a:pt x="1159727" y="61404"/>
                </a:cubicBezTo>
                <a:cubicBezTo>
                  <a:pt x="1380273" y="-9220"/>
                  <a:pt x="1682595" y="-6742"/>
                  <a:pt x="1888273" y="9365"/>
                </a:cubicBezTo>
                <a:cubicBezTo>
                  <a:pt x="2093951" y="25472"/>
                  <a:pt x="2243873" y="91760"/>
                  <a:pt x="2393795" y="15804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1EC1B7-4B67-48E4-8475-C6CBCF5AD90F}"/>
              </a:ext>
            </a:extLst>
          </p:cNvPr>
          <p:cNvCxnSpPr/>
          <p:nvPr/>
        </p:nvCxnSpPr>
        <p:spPr>
          <a:xfrm>
            <a:off x="2733118" y="5047712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1F5291-D076-4A34-921A-7AB29ED30F3E}"/>
              </a:ext>
            </a:extLst>
          </p:cNvPr>
          <p:cNvCxnSpPr/>
          <p:nvPr/>
        </p:nvCxnSpPr>
        <p:spPr>
          <a:xfrm>
            <a:off x="7211122" y="4251356"/>
            <a:ext cx="0" cy="1222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9541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과대적합 구간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930675"/>
            <a:ext cx="8190249" cy="230832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layer3.fit(x_train_scaled, y_train, x_val=x_val_scaled, y_val=y_val)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plt.ylim(0, 0.3)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plt.plot(layer3.val_losses)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plt.ylabel('loss')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plt.xlabel('epoch')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plt.legend(['train_loss', 'val_loss'])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ADE9218-0938-4476-A0A9-3A62BBDD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76" y="3332774"/>
            <a:ext cx="4884234" cy="33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265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훈련 조기 종료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과대적합과 과소적합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2107A-A7B1-418C-BA41-9F428A0E65BF}"/>
              </a:ext>
            </a:extLst>
          </p:cNvPr>
          <p:cNvSpPr/>
          <p:nvPr/>
        </p:nvSpPr>
        <p:spPr>
          <a:xfrm>
            <a:off x="1184210" y="1622050"/>
            <a:ext cx="8190249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 = SingleLayer()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layer4.fit(x_train_scaled, y_train, epochs=20)</a:t>
            </a:r>
          </a:p>
          <a:p>
            <a:r>
              <a:rPr lang="pl-PL" altLang="ko-KR">
                <a:solidFill>
                  <a:schemeClr val="tx1"/>
                </a:solidFill>
                <a:latin typeface="Consolas" panose="020B0609020204030204" pitchFamily="49" charset="0"/>
              </a:rPr>
              <a:t>layer4.score(x_val_scaled,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D90F3C-6072-4FCE-A00D-4FEDEC830F71}"/>
              </a:ext>
            </a:extLst>
          </p:cNvPr>
          <p:cNvSpPr/>
          <p:nvPr/>
        </p:nvSpPr>
        <p:spPr>
          <a:xfrm>
            <a:off x="1184210" y="2559393"/>
            <a:ext cx="2036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3E6D7-D641-41D0-8949-04A03AB913CC}"/>
              </a:ext>
            </a:extLst>
          </p:cNvPr>
          <p:cNvSpPr txBox="1"/>
          <p:nvPr/>
        </p:nvSpPr>
        <p:spPr>
          <a:xfrm>
            <a:off x="855545" y="1114845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조기 종료</a:t>
            </a:r>
          </a:p>
        </p:txBody>
      </p:sp>
    </p:spTree>
    <p:extLst>
      <p:ext uri="{BB962C8B-B14F-4D97-AF65-F5344CB8AC3E}">
        <p14:creationId xmlns:p14="http://schemas.microsoft.com/office/powerpoint/2010/main" val="35078834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1379727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435730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8" y="3758501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3758501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675576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/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D2BBF0-FBBA-4ECF-BFBF-687C8D75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1804865"/>
                <a:ext cx="399872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/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|…)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640607-518E-413E-9E48-D308F4C99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37" y="2773989"/>
                <a:ext cx="3228897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BD5AE6-9838-475F-8DB9-CFAA9DE7D400}"/>
              </a:ext>
            </a:extLst>
          </p:cNvPr>
          <p:cNvSpPr txBox="1"/>
          <p:nvPr/>
        </p:nvSpPr>
        <p:spPr>
          <a:xfrm>
            <a:off x="5729184" y="3360736"/>
            <a:ext cx="445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절대값을 미분하면 부호가 남는다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304E4FE-A00A-4D7E-9E44-9D39A83FEC70}"/>
              </a:ext>
            </a:extLst>
          </p:cNvPr>
          <p:cNvCxnSpPr/>
          <p:nvPr/>
        </p:nvCxnSpPr>
        <p:spPr>
          <a:xfrm>
            <a:off x="3419856" y="2809037"/>
            <a:ext cx="20445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BC10552-3672-4286-9298-C453CCCFD7BB}"/>
              </a:ext>
            </a:extLst>
          </p:cNvPr>
          <p:cNvCxnSpPr>
            <a:cxnSpLocks/>
          </p:cNvCxnSpPr>
          <p:nvPr/>
        </p:nvCxnSpPr>
        <p:spPr>
          <a:xfrm flipV="1">
            <a:off x="4317067" y="1975104"/>
            <a:ext cx="0" cy="137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C4E3B56-3FE5-4D67-BF57-AC042D5F18BB}"/>
              </a:ext>
            </a:extLst>
          </p:cNvPr>
          <p:cNvCxnSpPr>
            <a:cxnSpLocks/>
          </p:cNvCxnSpPr>
          <p:nvPr/>
        </p:nvCxnSpPr>
        <p:spPr>
          <a:xfrm flipV="1">
            <a:off x="4317069" y="2082170"/>
            <a:ext cx="729613" cy="7268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30C44FA-5F1A-472E-BAE3-A32DCFF97318}"/>
              </a:ext>
            </a:extLst>
          </p:cNvPr>
          <p:cNvCxnSpPr>
            <a:cxnSpLocks/>
          </p:cNvCxnSpPr>
          <p:nvPr/>
        </p:nvCxnSpPr>
        <p:spPr>
          <a:xfrm>
            <a:off x="3642970" y="2113416"/>
            <a:ext cx="674096" cy="6956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41529707-E40F-4424-803A-43A06C35B68E}"/>
              </a:ext>
            </a:extLst>
          </p:cNvPr>
          <p:cNvSpPr/>
          <p:nvPr/>
        </p:nvSpPr>
        <p:spPr>
          <a:xfrm>
            <a:off x="4762195" y="2297308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B06507C-BE89-42A8-8EBD-6DF41382E6D4}"/>
              </a:ext>
            </a:extLst>
          </p:cNvPr>
          <p:cNvCxnSpPr/>
          <p:nvPr/>
        </p:nvCxnSpPr>
        <p:spPr>
          <a:xfrm flipH="1">
            <a:off x="4346247" y="1876813"/>
            <a:ext cx="967900" cy="967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D0252C-9F25-444C-AA7F-D0FBEA706062}"/>
              </a:ext>
            </a:extLst>
          </p:cNvPr>
          <p:cNvCxnSpPr>
            <a:cxnSpLocks/>
          </p:cNvCxnSpPr>
          <p:nvPr/>
        </p:nvCxnSpPr>
        <p:spPr>
          <a:xfrm>
            <a:off x="3446257" y="1971882"/>
            <a:ext cx="1067521" cy="1116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E9C74A26-BAC6-4A02-BE42-FD4759C01173}"/>
              </a:ext>
            </a:extLst>
          </p:cNvPr>
          <p:cNvSpPr/>
          <p:nvPr/>
        </p:nvSpPr>
        <p:spPr>
          <a:xfrm>
            <a:off x="3870003" y="2364427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4714D09-C1A0-40B4-A9E3-929DE2368F37}"/>
              </a:ext>
            </a:extLst>
          </p:cNvPr>
          <p:cNvSpPr/>
          <p:nvPr/>
        </p:nvSpPr>
        <p:spPr>
          <a:xfrm>
            <a:off x="3670256" y="2165500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8BC0C8A-02E0-4086-AB49-869A86BD1C5B}"/>
              </a:ext>
            </a:extLst>
          </p:cNvPr>
          <p:cNvSpPr/>
          <p:nvPr/>
        </p:nvSpPr>
        <p:spPr>
          <a:xfrm>
            <a:off x="4096805" y="2608351"/>
            <a:ext cx="71743" cy="71743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197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가중치의 절대값인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5013487" cy="855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5013487" cy="855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역전파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6754606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78808" y="4548623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np.sign(w)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L1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라쏘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1794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76" y="2855824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93792" y="425133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354260" y="3053620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Gradient=8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4287658" y="393194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/>
          <p:nvPr/>
        </p:nvCxnSpPr>
        <p:spPr>
          <a:xfrm flipH="1" flipV="1">
            <a:off x="5206912" y="2778792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1870307" y="3020045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3609065" y="3236215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1583556" y="3736381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322314" y="3952551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4481087" y="3197955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4334638" y="1929325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2772555" y="612915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481087" y="6161232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187054" y="3423952"/>
                <a:ext cx="56982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h𝑎𝑡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054" y="3423952"/>
                <a:ext cx="5698266" cy="369332"/>
              </a:xfrm>
              <a:prstGeom prst="rect">
                <a:avLst/>
              </a:prstGeom>
              <a:blipFill>
                <a:blip r:embed="rId4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5987779" y="377373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779" y="3773732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5541214" y="5296647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214" y="5296647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5250605" y="569312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=2.919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605" y="5693129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3429592" y="3486223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2808231" y="4420414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1426900" y="5699567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4737593" y="295439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3924841" y="456734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4109424" y="4171706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3573974" y="501094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3763628" y="4771996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2841375" y="547660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8235861" y="381434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861" y="3814342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5125649" y="4313529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49" y="4313529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5165408" y="467380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408" y="4673804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B35C4DA-8D87-4E4C-913A-A625DC239DBD}"/>
              </a:ext>
            </a:extLst>
          </p:cNvPr>
          <p:cNvSpPr txBox="1"/>
          <p:nvPr/>
        </p:nvSpPr>
        <p:spPr>
          <a:xfrm>
            <a:off x="3619999" y="3586125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2F73E4-742B-459C-8E1B-DE534EBA7BC3}"/>
                  </a:ext>
                </a:extLst>
              </p:cNvPr>
              <p:cNvSpPr txBox="1"/>
              <p:nvPr/>
            </p:nvSpPr>
            <p:spPr>
              <a:xfrm>
                <a:off x="6167116" y="1980141"/>
                <a:ext cx="23400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h𝑎𝑡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2F73E4-742B-459C-8E1B-DE534EBA7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116" y="1980141"/>
                <a:ext cx="2340064" cy="369332"/>
              </a:xfrm>
              <a:prstGeom prst="rect">
                <a:avLst/>
              </a:prstGeom>
              <a:blipFill>
                <a:blip r:embed="rId11"/>
                <a:stretch>
                  <a:fillRect l="-521" r="-26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86EBD6-88EC-4105-886D-713A725C1183}"/>
                  </a:ext>
                </a:extLst>
              </p:cNvPr>
              <p:cNvSpPr txBox="1"/>
              <p:nvPr/>
            </p:nvSpPr>
            <p:spPr>
              <a:xfrm>
                <a:off x="6167116" y="1456330"/>
                <a:ext cx="2630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86EBD6-88EC-4105-886D-713A725C1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116" y="1456330"/>
                <a:ext cx="2630848" cy="369332"/>
              </a:xfrm>
              <a:prstGeom prst="rect">
                <a:avLst/>
              </a:prstGeom>
              <a:blipFill>
                <a:blip r:embed="rId12"/>
                <a:stretch>
                  <a:fillRect r="-464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3D2E3C-3948-422D-A8CF-BA9FD63D1734}"/>
                  </a:ext>
                </a:extLst>
              </p:cNvPr>
              <p:cNvSpPr txBox="1"/>
              <p:nvPr/>
            </p:nvSpPr>
            <p:spPr>
              <a:xfrm>
                <a:off x="7200751" y="3830518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3D2E3C-3948-422D-A8CF-BA9FD63D1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751" y="3830518"/>
                <a:ext cx="1460353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041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Basic concepts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ML?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learning?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regression?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What is classification?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5569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226719" y="99651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3" y="2934443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384539" y="4329954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679059" y="3105804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1624608" y="396473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5497659" y="2857411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571537" y="519336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161054" y="3098664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3899812" y="3314834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1874303" y="3815000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613061" y="4031170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4771834" y="3276574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4625385" y="2007944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063302" y="6207769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771834" y="6239851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671230" y="3815000"/>
                <a:ext cx="48248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230" y="3815000"/>
                <a:ext cx="4824828" cy="369332"/>
              </a:xfrm>
              <a:prstGeom prst="rect">
                <a:avLst/>
              </a:prstGeom>
              <a:blipFill>
                <a:blip r:embed="rId4"/>
                <a:stretch>
                  <a:fillRect l="-379" r="-1894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6390705" y="3508693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705" y="3508693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5830794" y="4434073"/>
                <a:ext cx="312524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=−1−(−0.08)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794" y="4434073"/>
                <a:ext cx="3125244" cy="369332"/>
              </a:xfrm>
              <a:prstGeom prst="rect">
                <a:avLst/>
              </a:prstGeom>
              <a:blipFill>
                <a:blip r:embed="rId6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5680498" y="4771023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498" y="4771023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3720339" y="3564842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3098978" y="4499033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1717647" y="5778186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1191139" y="295643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4215588" y="464596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32" idx="5"/>
            <a:endCxn id="2" idx="0"/>
          </p:cNvCxnSpPr>
          <p:nvPr/>
        </p:nvCxnSpPr>
        <p:spPr>
          <a:xfrm>
            <a:off x="1395790" y="3161082"/>
            <a:ext cx="348700" cy="80365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3864721" y="508956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4054375" y="4850615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3132122" y="555522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8092654" y="3502661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54" y="3502661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5736940" y="5285452"/>
                <a:ext cx="45535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=−1−0.01∗(−8−0.1)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940" y="5285452"/>
                <a:ext cx="4553520" cy="369332"/>
              </a:xfrm>
              <a:prstGeom prst="rect">
                <a:avLst/>
              </a:prstGeom>
              <a:blipFill>
                <a:blip r:embed="rId9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5774396" y="56037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=−0.919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396" y="56037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E40DE5-5633-4202-A757-CCB3068C668B}"/>
              </a:ext>
            </a:extLst>
          </p:cNvPr>
          <p:cNvCxnSpPr>
            <a:cxnSpLocks/>
          </p:cNvCxnSpPr>
          <p:nvPr/>
        </p:nvCxnSpPr>
        <p:spPr>
          <a:xfrm>
            <a:off x="744882" y="2024244"/>
            <a:ext cx="1132278" cy="28259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0CF9A6-C6C3-4385-A64B-7767CAD96E4D}"/>
                  </a:ext>
                </a:extLst>
              </p:cNvPr>
              <p:cNvSpPr txBox="1"/>
              <p:nvPr/>
            </p:nvSpPr>
            <p:spPr>
              <a:xfrm>
                <a:off x="5822270" y="2094311"/>
                <a:ext cx="1756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0CF9A6-C6C3-4385-A64B-7767CAD96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70" y="2094311"/>
                <a:ext cx="1756122" cy="369332"/>
              </a:xfrm>
              <a:prstGeom prst="rect">
                <a:avLst/>
              </a:prstGeom>
              <a:blipFill>
                <a:blip r:embed="rId11"/>
                <a:stretch>
                  <a:fillRect r="-69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D46C28-9028-41A7-9739-6D1E9216AA6F}"/>
                  </a:ext>
                </a:extLst>
              </p:cNvPr>
              <p:cNvSpPr txBox="1"/>
              <p:nvPr/>
            </p:nvSpPr>
            <p:spPr>
              <a:xfrm>
                <a:off x="5822270" y="1570500"/>
                <a:ext cx="23377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 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D46C28-9028-41A7-9739-6D1E9216A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70" y="1570500"/>
                <a:ext cx="2337756" cy="369332"/>
              </a:xfrm>
              <a:prstGeom prst="rect">
                <a:avLst/>
              </a:prstGeom>
              <a:blipFill>
                <a:blip r:embed="rId12"/>
                <a:stretch>
                  <a:fillRect r="-52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E9F2C6-6112-41C7-9012-50A579ACC0CC}"/>
              </a:ext>
            </a:extLst>
          </p:cNvPr>
          <p:cNvSpPr/>
          <p:nvPr/>
        </p:nvSpPr>
        <p:spPr>
          <a:xfrm>
            <a:off x="1455042" y="2441675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Gradient=-8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FE2B386-97CC-4589-8586-70832D61AA96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989748" y="2473351"/>
            <a:ext cx="465294" cy="13760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8196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09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1776609"/>
                <a:ext cx="2585451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/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CD4D3B-0C07-4723-9B7A-38FF19B1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9" y="3661014"/>
                <a:ext cx="5225533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/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07393D-FE12-41BC-A51E-CA3BD194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8" y="5009704"/>
                <a:ext cx="7119578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/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L1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노름을 그냥 더하지 않고 규제의 양을 조절하는 파라미터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를 곱한 후 더한다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CB0EAA-617E-456A-9CCC-CBFAD81CB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71" y="4545303"/>
                <a:ext cx="7757252" cy="369332"/>
              </a:xfrm>
              <a:prstGeom prst="rect">
                <a:avLst/>
              </a:prstGeom>
              <a:blipFill>
                <a:blip r:embed="rId6"/>
                <a:stretch>
                  <a:fillRect l="-628" t="-8333" r="-70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/>
              <p:nvPr/>
            </p:nvSpPr>
            <p:spPr>
              <a:xfrm>
                <a:off x="6822968" y="2650096"/>
                <a:ext cx="252876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7BA3C2-7A14-487A-9D5B-E2AD31E7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68" y="2650096"/>
                <a:ext cx="2528769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177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</a:t>
            </a:r>
            <a:r>
              <a:rPr lang="en-US" altLang="ko-KR" sz="2000" b="1">
                <a:solidFill>
                  <a:srgbClr val="000000"/>
                </a:solidFill>
                <a:latin typeface="Consolas" panose="020B0609020204030204" pitchFamily="49" charset="0"/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규제의 미분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규제방법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7AC57-D218-4521-A882-3C87A2437D96}"/>
              </a:ext>
            </a:extLst>
          </p:cNvPr>
          <p:cNvSpPr txBox="1"/>
          <p:nvPr/>
        </p:nvSpPr>
        <p:spPr>
          <a:xfrm>
            <a:off x="661639" y="1211766"/>
            <a:ext cx="917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규제는 손실 함수에 가중치에 대한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노름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(norm)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제곱을 더한다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/>
              <p:nvPr/>
            </p:nvSpPr>
            <p:spPr>
              <a:xfrm>
                <a:off x="1044871" y="1979413"/>
                <a:ext cx="361643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91D7C-8198-4D09-AD90-B6D90AA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1979413"/>
                <a:ext cx="3616439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CB0EAA-617E-456A-9CCC-CBFAD81CBC37}"/>
              </a:ext>
            </a:extLst>
          </p:cNvPr>
          <p:cNvSpPr txBox="1"/>
          <p:nvPr/>
        </p:nvSpPr>
        <p:spPr>
          <a:xfrm>
            <a:off x="771411" y="39418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파이썬으로 작성된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 적용된 오차 역전파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/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D2E35-686D-4FB9-BCA8-670886D4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71" y="2909927"/>
                <a:ext cx="5887317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E2CB1-EEF5-46FD-A33C-C3F0CE8510C0}"/>
              </a:ext>
            </a:extLst>
          </p:cNvPr>
          <p:cNvSpPr/>
          <p:nvPr/>
        </p:nvSpPr>
        <p:spPr>
          <a:xfrm>
            <a:off x="1125369" y="4540889"/>
            <a:ext cx="8190249" cy="40011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w_grad += alpha * w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7292D-EF37-4C4E-8BA4-36CFF09D9239}"/>
              </a:ext>
            </a:extLst>
          </p:cNvPr>
          <p:cNvSpPr txBox="1"/>
          <p:nvPr/>
        </p:nvSpPr>
        <p:spPr>
          <a:xfrm>
            <a:off x="771411" y="5479137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 모델에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L2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규제를 추가한 것을 릿지 모델이라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7552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98" y="2717137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527414" y="4112648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821934" y="2888498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Gradient=-8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513CF88-227E-4603-9F73-CFC0CDD768AB}"/>
              </a:ext>
            </a:extLst>
          </p:cNvPr>
          <p:cNvSpPr/>
          <p:nvPr/>
        </p:nvSpPr>
        <p:spPr>
          <a:xfrm>
            <a:off x="4721280" y="379325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5640534" y="2640105"/>
            <a:ext cx="181400" cy="4176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714412" y="4976054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303929" y="2881358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>
            <a:off x="4042687" y="3097528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017178" y="3597694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755936" y="3813864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9A072B3-4E76-49C6-9ECF-D7CFD2BCFA62}"/>
              </a:ext>
            </a:extLst>
          </p:cNvPr>
          <p:cNvCxnSpPr>
            <a:cxnSpLocks/>
          </p:cNvCxnSpPr>
          <p:nvPr/>
        </p:nvCxnSpPr>
        <p:spPr>
          <a:xfrm flipH="1">
            <a:off x="4914709" y="3059268"/>
            <a:ext cx="371665" cy="77725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DDAD211-C111-4AFF-8A97-BF9F1F7AB71A}"/>
              </a:ext>
            </a:extLst>
          </p:cNvPr>
          <p:cNvCxnSpPr>
            <a:cxnSpLocks/>
          </p:cNvCxnSpPr>
          <p:nvPr/>
        </p:nvCxnSpPr>
        <p:spPr>
          <a:xfrm flipH="1">
            <a:off x="4768260" y="1790638"/>
            <a:ext cx="1098476" cy="2875904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206177" y="599046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914709" y="6022545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814105" y="3597694"/>
                <a:ext cx="4695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105" y="3597694"/>
                <a:ext cx="4695432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6866549" y="33096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549" y="3309645"/>
                <a:ext cx="1460353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386659" y="412482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659" y="412482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133648" y="4512282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648" y="4512282"/>
                <a:ext cx="243350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E6D226-51A9-4482-B11C-31131641DCA7}"/>
              </a:ext>
            </a:extLst>
          </p:cNvPr>
          <p:cNvCxnSpPr>
            <a:cxnSpLocks/>
          </p:cNvCxnSpPr>
          <p:nvPr/>
        </p:nvCxnSpPr>
        <p:spPr>
          <a:xfrm flipH="1">
            <a:off x="3863214" y="3347536"/>
            <a:ext cx="1650184" cy="239384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D717CF-3469-43B1-8E8C-48E8C25101A9}"/>
              </a:ext>
            </a:extLst>
          </p:cNvPr>
          <p:cNvCxnSpPr>
            <a:cxnSpLocks/>
          </p:cNvCxnSpPr>
          <p:nvPr/>
        </p:nvCxnSpPr>
        <p:spPr>
          <a:xfrm flipH="1">
            <a:off x="3241853" y="4281727"/>
            <a:ext cx="2093921" cy="165980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12C3C0-501A-4622-AEC1-D7266336E3FD}"/>
              </a:ext>
            </a:extLst>
          </p:cNvPr>
          <p:cNvCxnSpPr>
            <a:cxnSpLocks/>
          </p:cNvCxnSpPr>
          <p:nvPr/>
        </p:nvCxnSpPr>
        <p:spPr>
          <a:xfrm flipH="1" flipV="1">
            <a:off x="1860522" y="5560880"/>
            <a:ext cx="3068715" cy="204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171215" y="281570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0DB240D-5107-4234-B695-5C352D2F07DB}"/>
              </a:ext>
            </a:extLst>
          </p:cNvPr>
          <p:cNvSpPr/>
          <p:nvPr/>
        </p:nvSpPr>
        <p:spPr>
          <a:xfrm>
            <a:off x="4358463" y="442865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3A1EEF-2369-4F38-A95E-17316B20831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4543046" y="4033019"/>
            <a:ext cx="298116" cy="424988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C7486E12-6730-4F9E-9321-C8804665F340}"/>
              </a:ext>
            </a:extLst>
          </p:cNvPr>
          <p:cNvSpPr/>
          <p:nvPr/>
        </p:nvSpPr>
        <p:spPr>
          <a:xfrm>
            <a:off x="4007596" y="487225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F13A934-5CBC-4DB7-A2FF-125E79F993F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4197250" y="4633309"/>
            <a:ext cx="196326" cy="28765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8295CF8F-D27C-4882-9AF5-45659C346746}"/>
              </a:ext>
            </a:extLst>
          </p:cNvPr>
          <p:cNvSpPr/>
          <p:nvPr/>
        </p:nvSpPr>
        <p:spPr>
          <a:xfrm>
            <a:off x="3274997" y="5337918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/>
              <p:nvPr/>
            </p:nvSpPr>
            <p:spPr>
              <a:xfrm>
                <a:off x="8688043" y="3334127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5AA676-FDF0-4B0B-9E14-D85C477B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043" y="3334127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/>
              <p:nvPr/>
            </p:nvSpPr>
            <p:spPr>
              <a:xfrm>
                <a:off x="6133648" y="5039716"/>
                <a:ext cx="30662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018515-A55A-4855-9DC3-8C8F094A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648" y="5039716"/>
                <a:ext cx="30662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/>
              <p:nvPr/>
            </p:nvSpPr>
            <p:spPr>
              <a:xfrm>
                <a:off x="6187340" y="54682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=2.917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F72EA9-A3E2-4DBC-ACBF-72969127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40" y="5468299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334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800102" y="2875829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단일층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검증 세트 분리와 스케일링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3.3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과대적합과 과소적합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규제방법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교차 검증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6283065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폴드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665C71-E477-48F5-A304-7E48AB2FD5CA}"/>
              </a:ext>
            </a:extLst>
          </p:cNvPr>
          <p:cNvSpPr/>
          <p:nvPr/>
        </p:nvSpPr>
        <p:spPr>
          <a:xfrm>
            <a:off x="7845850" y="149610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87657-6AA7-4CC6-B0A3-89E099850C45}"/>
              </a:ext>
            </a:extLst>
          </p:cNvPr>
          <p:cNvSpPr txBox="1"/>
          <p:nvPr/>
        </p:nvSpPr>
        <p:spPr>
          <a:xfrm>
            <a:off x="3994025" y="988745"/>
            <a:ext cx="1098087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83941-D09D-4F27-9A63-125FD4385103}"/>
              </a:ext>
            </a:extLst>
          </p:cNvPr>
          <p:cNvSpPr txBox="1"/>
          <p:nvPr/>
        </p:nvSpPr>
        <p:spPr>
          <a:xfrm>
            <a:off x="7977792" y="988745"/>
            <a:ext cx="1126592" cy="33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테스트세트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57C337E-69A5-45F7-B94D-AE8146708970}"/>
              </a:ext>
            </a:extLst>
          </p:cNvPr>
          <p:cNvSpPr/>
          <p:nvPr/>
        </p:nvSpPr>
        <p:spPr>
          <a:xfrm>
            <a:off x="9114821" y="149610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910F9D52-6407-42E2-AEE0-5A4985303B32}"/>
              </a:ext>
            </a:extLst>
          </p:cNvPr>
          <p:cNvCxnSpPr>
            <a:cxnSpLocks/>
            <a:stCxn id="38" idx="0"/>
            <a:endCxn id="14" idx="1"/>
          </p:cNvCxnSpPr>
          <p:nvPr/>
        </p:nvCxnSpPr>
        <p:spPr>
          <a:xfrm rot="5400000" flipH="1" flipV="1">
            <a:off x="2420392" y="-77537"/>
            <a:ext cx="342190" cy="280507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BDC43C67-9B32-49B5-9CFF-A9EBAD59C03F}"/>
              </a:ext>
            </a:extLst>
          </p:cNvPr>
          <p:cNvCxnSpPr>
            <a:cxnSpLocks/>
            <a:stCxn id="14" idx="3"/>
            <a:endCxn id="34" idx="0"/>
          </p:cNvCxnSpPr>
          <p:nvPr/>
        </p:nvCxnSpPr>
        <p:spPr>
          <a:xfrm>
            <a:off x="5092112" y="1153906"/>
            <a:ext cx="2758627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A101A225-11CE-44AB-BAFA-7A466EB0CFEC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rot="10800000" flipV="1">
            <a:off x="7850740" y="1153906"/>
            <a:ext cx="127053" cy="353082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C36C3135-F8C6-4615-9247-7107CD06B352}"/>
              </a:ext>
            </a:extLst>
          </p:cNvPr>
          <p:cNvCxnSpPr>
            <a:cxnSpLocks/>
            <a:stCxn id="20" idx="0"/>
            <a:endCxn id="16" idx="3"/>
          </p:cNvCxnSpPr>
          <p:nvPr/>
        </p:nvCxnSpPr>
        <p:spPr>
          <a:xfrm rot="16200000" flipV="1">
            <a:off x="8977392" y="1280898"/>
            <a:ext cx="342200" cy="88216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822369-6ED3-4F69-B12F-C8DA8AEC52F5}"/>
              </a:ext>
            </a:extLst>
          </p:cNvPr>
          <p:cNvSpPr/>
          <p:nvPr/>
        </p:nvSpPr>
        <p:spPr>
          <a:xfrm>
            <a:off x="6527079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C67290-45F8-45D7-9C90-48C77DCF31A6}"/>
              </a:ext>
            </a:extLst>
          </p:cNvPr>
          <p:cNvSpPr/>
          <p:nvPr/>
        </p:nvSpPr>
        <p:spPr>
          <a:xfrm>
            <a:off x="5180328" y="149610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DE413D-482C-4BFF-B91F-694E045C5860}"/>
              </a:ext>
            </a:extLst>
          </p:cNvPr>
          <p:cNvSpPr/>
          <p:nvPr/>
        </p:nvSpPr>
        <p:spPr>
          <a:xfrm>
            <a:off x="3847567" y="149610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B44613-B485-40B3-A5B7-299D880D8E08}"/>
              </a:ext>
            </a:extLst>
          </p:cNvPr>
          <p:cNvSpPr/>
          <p:nvPr/>
        </p:nvSpPr>
        <p:spPr>
          <a:xfrm>
            <a:off x="2514806" y="149610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3F7852-1D19-4E06-A303-5E8B404113B6}"/>
              </a:ext>
            </a:extLst>
          </p:cNvPr>
          <p:cNvSpPr/>
          <p:nvPr/>
        </p:nvSpPr>
        <p:spPr>
          <a:xfrm>
            <a:off x="1182045" y="149609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E5C544F-1969-4D53-A8CC-2CCF693931BC}"/>
              </a:ext>
            </a:extLst>
          </p:cNvPr>
          <p:cNvSpPr/>
          <p:nvPr/>
        </p:nvSpPr>
        <p:spPr>
          <a:xfrm>
            <a:off x="7772960" y="1506988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18B3BF1-DCB3-49A6-82FE-256A8D2B5D47}"/>
              </a:ext>
            </a:extLst>
          </p:cNvPr>
          <p:cNvSpPr/>
          <p:nvPr/>
        </p:nvSpPr>
        <p:spPr>
          <a:xfrm>
            <a:off x="1111170" y="1496096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E2480B-4A63-48C1-B85D-C9DE8A2D5618}"/>
              </a:ext>
            </a:extLst>
          </p:cNvPr>
          <p:cNvSpPr/>
          <p:nvPr/>
        </p:nvSpPr>
        <p:spPr>
          <a:xfrm>
            <a:off x="6527079" y="23459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8AD27A-029C-4265-A5D0-FE413BF04360}"/>
              </a:ext>
            </a:extLst>
          </p:cNvPr>
          <p:cNvSpPr/>
          <p:nvPr/>
        </p:nvSpPr>
        <p:spPr>
          <a:xfrm>
            <a:off x="5194318" y="234598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ED20B4-D96F-4DE4-9D47-050C3B7A2B81}"/>
              </a:ext>
            </a:extLst>
          </p:cNvPr>
          <p:cNvSpPr/>
          <p:nvPr/>
        </p:nvSpPr>
        <p:spPr>
          <a:xfrm>
            <a:off x="3861557" y="234597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A61233-A394-4911-A674-C099C9F762F0}"/>
              </a:ext>
            </a:extLst>
          </p:cNvPr>
          <p:cNvSpPr/>
          <p:nvPr/>
        </p:nvSpPr>
        <p:spPr>
          <a:xfrm>
            <a:off x="2528796" y="234597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E716FF-6BBB-4F93-B760-424442B72C03}"/>
              </a:ext>
            </a:extLst>
          </p:cNvPr>
          <p:cNvSpPr/>
          <p:nvPr/>
        </p:nvSpPr>
        <p:spPr>
          <a:xfrm>
            <a:off x="1196035" y="234597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E52A99A-1B19-4E2B-8191-F0DA381F2FEE}"/>
              </a:ext>
            </a:extLst>
          </p:cNvPr>
          <p:cNvSpPr/>
          <p:nvPr/>
        </p:nvSpPr>
        <p:spPr>
          <a:xfrm>
            <a:off x="7786950" y="235686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00FEA39-7882-4254-B379-200C2D1E8717}"/>
              </a:ext>
            </a:extLst>
          </p:cNvPr>
          <p:cNvSpPr/>
          <p:nvPr/>
        </p:nvSpPr>
        <p:spPr>
          <a:xfrm>
            <a:off x="1125160" y="23459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9631FE-B54A-4D44-9583-05F51DD25A73}"/>
              </a:ext>
            </a:extLst>
          </p:cNvPr>
          <p:cNvSpPr/>
          <p:nvPr/>
        </p:nvSpPr>
        <p:spPr>
          <a:xfrm>
            <a:off x="6527079" y="319585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6D0E45-9695-4F41-91C4-E3846C2E6CA8}"/>
              </a:ext>
            </a:extLst>
          </p:cNvPr>
          <p:cNvSpPr/>
          <p:nvPr/>
        </p:nvSpPr>
        <p:spPr>
          <a:xfrm>
            <a:off x="5194318" y="319585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9BD4198-E091-4BD6-9922-8BF527D1DA18}"/>
              </a:ext>
            </a:extLst>
          </p:cNvPr>
          <p:cNvSpPr/>
          <p:nvPr/>
        </p:nvSpPr>
        <p:spPr>
          <a:xfrm>
            <a:off x="3861557" y="319585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EBEB242-54C0-4739-8EFA-E0DA1C2DC012}"/>
              </a:ext>
            </a:extLst>
          </p:cNvPr>
          <p:cNvSpPr/>
          <p:nvPr/>
        </p:nvSpPr>
        <p:spPr>
          <a:xfrm>
            <a:off x="1196035" y="319584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2404EA3-1843-48BA-9D74-9CC040D2740E}"/>
              </a:ext>
            </a:extLst>
          </p:cNvPr>
          <p:cNvSpPr/>
          <p:nvPr/>
        </p:nvSpPr>
        <p:spPr>
          <a:xfrm>
            <a:off x="7786950" y="320673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692465F-AC80-4E35-8EBC-329A3583B47C}"/>
              </a:ext>
            </a:extLst>
          </p:cNvPr>
          <p:cNvSpPr/>
          <p:nvPr/>
        </p:nvSpPr>
        <p:spPr>
          <a:xfrm>
            <a:off x="1125160" y="3195844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2B72D8A-391B-44DE-9F8D-C0DBB5EF30A3}"/>
              </a:ext>
            </a:extLst>
          </p:cNvPr>
          <p:cNvSpPr/>
          <p:nvPr/>
        </p:nvSpPr>
        <p:spPr>
          <a:xfrm>
            <a:off x="6541069" y="404239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025DFB-A7AC-4E28-BE93-435699258CFF}"/>
              </a:ext>
            </a:extLst>
          </p:cNvPr>
          <p:cNvSpPr/>
          <p:nvPr/>
        </p:nvSpPr>
        <p:spPr>
          <a:xfrm>
            <a:off x="5208308" y="404239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C92255-1996-4CA3-9A27-473005971205}"/>
              </a:ext>
            </a:extLst>
          </p:cNvPr>
          <p:cNvSpPr/>
          <p:nvPr/>
        </p:nvSpPr>
        <p:spPr>
          <a:xfrm>
            <a:off x="2542786" y="4042393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4CEC58-D229-41AF-999D-EB52C15979A3}"/>
              </a:ext>
            </a:extLst>
          </p:cNvPr>
          <p:cNvSpPr/>
          <p:nvPr/>
        </p:nvSpPr>
        <p:spPr>
          <a:xfrm>
            <a:off x="1210025" y="4042391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5067687-AFC3-44AA-93CF-1C8BB66FF963}"/>
              </a:ext>
            </a:extLst>
          </p:cNvPr>
          <p:cNvSpPr/>
          <p:nvPr/>
        </p:nvSpPr>
        <p:spPr>
          <a:xfrm>
            <a:off x="7800940" y="405328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528F00E-C381-4ECF-983A-8C91C1E0D60A}"/>
              </a:ext>
            </a:extLst>
          </p:cNvPr>
          <p:cNvSpPr/>
          <p:nvPr/>
        </p:nvSpPr>
        <p:spPr>
          <a:xfrm>
            <a:off x="1139150" y="4042389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FE3A4B-DC94-4282-AC3C-0ADDABE30FFC}"/>
              </a:ext>
            </a:extLst>
          </p:cNvPr>
          <p:cNvSpPr/>
          <p:nvPr/>
        </p:nvSpPr>
        <p:spPr>
          <a:xfrm>
            <a:off x="6555059" y="488894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0F0FF7E-78CF-4C95-A434-B8B52C46D0BB}"/>
              </a:ext>
            </a:extLst>
          </p:cNvPr>
          <p:cNvSpPr/>
          <p:nvPr/>
        </p:nvSpPr>
        <p:spPr>
          <a:xfrm>
            <a:off x="3889537" y="488894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2F08DF7-2DF1-45E5-8026-569A33B973ED}"/>
              </a:ext>
            </a:extLst>
          </p:cNvPr>
          <p:cNvSpPr/>
          <p:nvPr/>
        </p:nvSpPr>
        <p:spPr>
          <a:xfrm>
            <a:off x="2556776" y="4888939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F380DC1-E230-41F7-97D9-CD89C15EFF27}"/>
              </a:ext>
            </a:extLst>
          </p:cNvPr>
          <p:cNvSpPr/>
          <p:nvPr/>
        </p:nvSpPr>
        <p:spPr>
          <a:xfrm>
            <a:off x="1224015" y="4888937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1CDAD0B-9FBC-423B-9387-4C960B96189A}"/>
              </a:ext>
            </a:extLst>
          </p:cNvPr>
          <p:cNvSpPr/>
          <p:nvPr/>
        </p:nvSpPr>
        <p:spPr>
          <a:xfrm>
            <a:off x="7814930" y="4899827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0513359-AB88-4CD1-AC7B-FDA6CC2C86E7}"/>
              </a:ext>
            </a:extLst>
          </p:cNvPr>
          <p:cNvSpPr/>
          <p:nvPr/>
        </p:nvSpPr>
        <p:spPr>
          <a:xfrm>
            <a:off x="1153140" y="4888935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43E3B76-F3DD-43EB-8E9A-1CE0ED01DE94}"/>
              </a:ext>
            </a:extLst>
          </p:cNvPr>
          <p:cNvSpPr/>
          <p:nvPr/>
        </p:nvSpPr>
        <p:spPr>
          <a:xfrm>
            <a:off x="5236288" y="573548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8299931-35C2-4E61-99E0-EA7018A9B859}"/>
              </a:ext>
            </a:extLst>
          </p:cNvPr>
          <p:cNvSpPr/>
          <p:nvPr/>
        </p:nvSpPr>
        <p:spPr>
          <a:xfrm>
            <a:off x="3903527" y="5735486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8E7FF80-74CE-4436-B91D-CD5064D3F93B}"/>
              </a:ext>
            </a:extLst>
          </p:cNvPr>
          <p:cNvSpPr/>
          <p:nvPr/>
        </p:nvSpPr>
        <p:spPr>
          <a:xfrm>
            <a:off x="2570766" y="5735484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70C4682-CAF3-4E4D-92CE-7D7F5CEAA42C}"/>
              </a:ext>
            </a:extLst>
          </p:cNvPr>
          <p:cNvSpPr/>
          <p:nvPr/>
        </p:nvSpPr>
        <p:spPr>
          <a:xfrm>
            <a:off x="1238005" y="573548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AB857A3-0578-4A9E-BC9E-63A817BF702E}"/>
              </a:ext>
            </a:extLst>
          </p:cNvPr>
          <p:cNvSpPr/>
          <p:nvPr/>
        </p:nvSpPr>
        <p:spPr>
          <a:xfrm>
            <a:off x="7828920" y="5746372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C00672-7737-4B87-A044-CB46FEBFB3FB}"/>
              </a:ext>
            </a:extLst>
          </p:cNvPr>
          <p:cNvSpPr/>
          <p:nvPr/>
        </p:nvSpPr>
        <p:spPr>
          <a:xfrm>
            <a:off x="1167130" y="5735480"/>
            <a:ext cx="155558" cy="1547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843D961-66F7-43D0-BFAD-90A0BCCB6F5B}"/>
              </a:ext>
            </a:extLst>
          </p:cNvPr>
          <p:cNvSpPr/>
          <p:nvPr/>
        </p:nvSpPr>
        <p:spPr>
          <a:xfrm>
            <a:off x="2528796" y="3195848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E69404-1059-40EF-B91F-B18905938929}"/>
              </a:ext>
            </a:extLst>
          </p:cNvPr>
          <p:cNvSpPr/>
          <p:nvPr/>
        </p:nvSpPr>
        <p:spPr>
          <a:xfrm>
            <a:off x="3875547" y="4042395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4243E94-B54B-4D13-85C7-AE65B0D00A85}"/>
              </a:ext>
            </a:extLst>
          </p:cNvPr>
          <p:cNvSpPr/>
          <p:nvPr/>
        </p:nvSpPr>
        <p:spPr>
          <a:xfrm>
            <a:off x="5222298" y="4888942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8B81C45-A52A-482A-832F-0A2B54C0C941}"/>
              </a:ext>
            </a:extLst>
          </p:cNvPr>
          <p:cNvSpPr/>
          <p:nvPr/>
        </p:nvSpPr>
        <p:spPr>
          <a:xfrm>
            <a:off x="6569049" y="5735490"/>
            <a:ext cx="1346751" cy="4645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오른쪽 중괄호 7175">
            <a:extLst>
              <a:ext uri="{FF2B5EF4-FFF2-40B4-BE49-F238E27FC236}">
                <a16:creationId xmlns:a16="http://schemas.microsoft.com/office/drawing/2014/main" id="{48DB1659-F20D-4546-9477-75D37BD2994F}"/>
              </a:ext>
            </a:extLst>
          </p:cNvPr>
          <p:cNvSpPr/>
          <p:nvPr/>
        </p:nvSpPr>
        <p:spPr>
          <a:xfrm>
            <a:off x="7901810" y="2345972"/>
            <a:ext cx="424434" cy="385409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8326243" y="410786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 교차 검증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8FA80D-BB2A-4C6D-885F-CEDA201C9AB4}"/>
              </a:ext>
            </a:extLst>
          </p:cNvPr>
          <p:cNvSpPr txBox="1"/>
          <p:nvPr/>
        </p:nvSpPr>
        <p:spPr>
          <a:xfrm>
            <a:off x="4695351" y="2795967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50DD9-F6C9-4520-9022-0020397A73BB}"/>
              </a:ext>
            </a:extLst>
          </p:cNvPr>
          <p:cNvSpPr txBox="1"/>
          <p:nvPr/>
        </p:nvSpPr>
        <p:spPr>
          <a:xfrm>
            <a:off x="1968228" y="351824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A01C9C-3621-41A2-B8C1-36B180E166F1}"/>
              </a:ext>
            </a:extLst>
          </p:cNvPr>
          <p:cNvSpPr txBox="1"/>
          <p:nvPr/>
        </p:nvSpPr>
        <p:spPr>
          <a:xfrm>
            <a:off x="3590476" y="351824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67DC9A-65B1-4788-8885-9AF611B61D02}"/>
              </a:ext>
            </a:extLst>
          </p:cNvPr>
          <p:cNvSpPr txBox="1"/>
          <p:nvPr/>
        </p:nvSpPr>
        <p:spPr>
          <a:xfrm>
            <a:off x="456718" y="267285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A19CB3-A58F-4FBE-935B-284BE2D4F1B1}"/>
              </a:ext>
            </a:extLst>
          </p:cNvPr>
          <p:cNvSpPr txBox="1"/>
          <p:nvPr/>
        </p:nvSpPr>
        <p:spPr>
          <a:xfrm>
            <a:off x="7490181" y="288065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BF1D89-DBA5-404D-8249-B927245A73B0}"/>
              </a:ext>
            </a:extLst>
          </p:cNvPr>
          <p:cNvSpPr txBox="1"/>
          <p:nvPr/>
        </p:nvSpPr>
        <p:spPr>
          <a:xfrm>
            <a:off x="7574458" y="3583335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len(x)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16B58D-4A9D-4E9A-85AD-FDF5B74DDC09}"/>
              </a:ext>
            </a:extLst>
          </p:cNvPr>
          <p:cNvSpPr txBox="1"/>
          <p:nvPr/>
        </p:nvSpPr>
        <p:spPr>
          <a:xfrm>
            <a:off x="1113072" y="3563310"/>
            <a:ext cx="1702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F4EB6C8-83E0-47FD-9D2C-1CBB0976ABD2}"/>
              </a:ext>
            </a:extLst>
          </p:cNvPr>
          <p:cNvSpPr txBox="1"/>
          <p:nvPr/>
        </p:nvSpPr>
        <p:spPr>
          <a:xfrm>
            <a:off x="2200899" y="27116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6953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EA247E-393D-4CF9-B38D-0D1E49EBB328}"/>
              </a:ext>
            </a:extLst>
          </p:cNvPr>
          <p:cNvSpPr txBox="1"/>
          <p:nvPr/>
        </p:nvSpPr>
        <p:spPr>
          <a:xfrm>
            <a:off x="1100252" y="1409265"/>
            <a:ext cx="8140391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 검증 과정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(fold)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나눈다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사용하고 나머지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(k-1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훈련 세트로 사용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모델을 훈련한 다음에 검증 세트로 평가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차례대로 다음 </a:t>
            </a:r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폴드를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검증 세트로 사용하여 반복한다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검증 세트로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k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성능을 평가한 후 계산된 성능의 평균을 내어 최종 성능을 계산한다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5468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98C988-89C8-4746-928B-13D66B0701C8}"/>
              </a:ext>
            </a:extLst>
          </p:cNvPr>
          <p:cNvSpPr/>
          <p:nvPr/>
        </p:nvSpPr>
        <p:spPr>
          <a:xfrm>
            <a:off x="917213" y="957630"/>
            <a:ext cx="8190249" cy="526297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k = 10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bins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// k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range(k):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start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end = (i+1)*bins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start:end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list(range(0, start))+list(range(end,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train_index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np.std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axis=0)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train_std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SingleLayer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score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lyr.score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val_fold_scaled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val_target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(score)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validation_scores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B59F1E-186B-4A29-B766-3E78F2E8BDD8}"/>
              </a:ext>
            </a:extLst>
          </p:cNvPr>
          <p:cNvSpPr/>
          <p:nvPr/>
        </p:nvSpPr>
        <p:spPr>
          <a:xfrm>
            <a:off x="917213" y="6315413"/>
            <a:ext cx="18517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0.9711111111111113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9056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K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폴드 교차 검증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3.5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교차 검증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5B9E53-0467-43A3-8A73-1A8FAE6C2D5F}"/>
              </a:ext>
            </a:extLst>
          </p:cNvPr>
          <p:cNvSpPr/>
          <p:nvPr/>
        </p:nvSpPr>
        <p:spPr>
          <a:xfrm>
            <a:off x="6637098" y="156894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6209A4-DE67-4835-9978-0BAF84FA6F21}"/>
              </a:ext>
            </a:extLst>
          </p:cNvPr>
          <p:cNvSpPr/>
          <p:nvPr/>
        </p:nvSpPr>
        <p:spPr>
          <a:xfrm>
            <a:off x="5460139" y="156894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B3FA3B-BE32-4C2B-80F6-D2D52DE47AA1}"/>
              </a:ext>
            </a:extLst>
          </p:cNvPr>
          <p:cNvSpPr/>
          <p:nvPr/>
        </p:nvSpPr>
        <p:spPr>
          <a:xfrm>
            <a:off x="4283181" y="156893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58838-C1DC-49EA-8E59-92071A358B35}"/>
              </a:ext>
            </a:extLst>
          </p:cNvPr>
          <p:cNvSpPr/>
          <p:nvPr/>
        </p:nvSpPr>
        <p:spPr>
          <a:xfrm>
            <a:off x="3106223" y="156893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A01F0-FB49-48C5-8A18-AAF6D30AA59E}"/>
              </a:ext>
            </a:extLst>
          </p:cNvPr>
          <p:cNvSpPr txBox="1"/>
          <p:nvPr/>
        </p:nvSpPr>
        <p:spPr>
          <a:xfrm>
            <a:off x="1397621" y="1058824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DB020-DF40-4CE1-B650-2B271A5FD81D}"/>
              </a:ext>
            </a:extLst>
          </p:cNvPr>
          <p:cNvSpPr txBox="1"/>
          <p:nvPr/>
        </p:nvSpPr>
        <p:spPr>
          <a:xfrm>
            <a:off x="3017113" y="1058824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AE0386-66E1-4F2B-8041-F83388976FB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754759" y="1381382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7B25692-D6B1-439F-8E1D-6E854C0B4782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3076758" y="1381382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DC1DCB-6DA7-4991-939E-0667108EC86E}"/>
              </a:ext>
            </a:extLst>
          </p:cNvPr>
          <p:cNvSpPr/>
          <p:nvPr/>
        </p:nvSpPr>
        <p:spPr>
          <a:xfrm>
            <a:off x="6637098" y="2602288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66E491-9B58-4237-8651-555D7120E1C0}"/>
              </a:ext>
            </a:extLst>
          </p:cNvPr>
          <p:cNvSpPr/>
          <p:nvPr/>
        </p:nvSpPr>
        <p:spPr>
          <a:xfrm>
            <a:off x="5460139" y="260228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BDB9FB-F497-4C9F-A931-356B8B101C9D}"/>
              </a:ext>
            </a:extLst>
          </p:cNvPr>
          <p:cNvSpPr/>
          <p:nvPr/>
        </p:nvSpPr>
        <p:spPr>
          <a:xfrm>
            <a:off x="4283181" y="260228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D3DA56-A176-428F-85B3-9AB2392E8F6E}"/>
              </a:ext>
            </a:extLst>
          </p:cNvPr>
          <p:cNvSpPr/>
          <p:nvPr/>
        </p:nvSpPr>
        <p:spPr>
          <a:xfrm>
            <a:off x="1929265" y="260228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0D7F7F-A4D0-4A52-B099-5D49716A9D1D}"/>
              </a:ext>
            </a:extLst>
          </p:cNvPr>
          <p:cNvSpPr txBox="1"/>
          <p:nvPr/>
        </p:nvSpPr>
        <p:spPr>
          <a:xfrm>
            <a:off x="2564780" y="2092170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09E04-8918-4BBF-A1BE-6D72AF4C4E44}"/>
              </a:ext>
            </a:extLst>
          </p:cNvPr>
          <p:cNvSpPr txBox="1"/>
          <p:nvPr/>
        </p:nvSpPr>
        <p:spPr>
          <a:xfrm>
            <a:off x="4184272" y="2092170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B1DE92-8C78-4FD7-889A-E6CF0577C3A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921918" y="2414728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824147-6F05-4CA8-91D9-DD440A81D3D0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4243917" y="2414728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96AC54-09F3-4065-8331-600EC93073FE}"/>
              </a:ext>
            </a:extLst>
          </p:cNvPr>
          <p:cNvSpPr/>
          <p:nvPr/>
        </p:nvSpPr>
        <p:spPr>
          <a:xfrm>
            <a:off x="6637098" y="363563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224F06-6DB2-473C-8E87-0B261AD036C6}"/>
              </a:ext>
            </a:extLst>
          </p:cNvPr>
          <p:cNvSpPr/>
          <p:nvPr/>
        </p:nvSpPr>
        <p:spPr>
          <a:xfrm>
            <a:off x="5460139" y="363563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1A969E-8234-427F-AF60-66FB80A695E9}"/>
              </a:ext>
            </a:extLst>
          </p:cNvPr>
          <p:cNvSpPr/>
          <p:nvPr/>
        </p:nvSpPr>
        <p:spPr>
          <a:xfrm>
            <a:off x="3106223" y="363562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044F24-5DB3-4B91-B638-91AE9C124EA3}"/>
              </a:ext>
            </a:extLst>
          </p:cNvPr>
          <p:cNvSpPr/>
          <p:nvPr/>
        </p:nvSpPr>
        <p:spPr>
          <a:xfrm>
            <a:off x="1929265" y="3635627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03801-0D04-4C47-97F3-C10DAFA0EB27}"/>
              </a:ext>
            </a:extLst>
          </p:cNvPr>
          <p:cNvSpPr txBox="1"/>
          <p:nvPr/>
        </p:nvSpPr>
        <p:spPr>
          <a:xfrm>
            <a:off x="3754233" y="3125516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ACF87-3C3F-459D-B44D-A0F587700878}"/>
              </a:ext>
            </a:extLst>
          </p:cNvPr>
          <p:cNvSpPr txBox="1"/>
          <p:nvPr/>
        </p:nvSpPr>
        <p:spPr>
          <a:xfrm>
            <a:off x="5373725" y="3125516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35BB751-5F38-4D53-B8F4-28E1F53C692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111371" y="3448074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126B604-10E6-410B-B1F1-7266D41983C4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5433370" y="3448074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9FA5AD-152F-4F19-87C4-C4A383EA7194}"/>
              </a:ext>
            </a:extLst>
          </p:cNvPr>
          <p:cNvSpPr/>
          <p:nvPr/>
        </p:nvSpPr>
        <p:spPr>
          <a:xfrm>
            <a:off x="6637098" y="4668980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BF21A2-0EF2-4ABC-A06F-DD30A9E40269}"/>
              </a:ext>
            </a:extLst>
          </p:cNvPr>
          <p:cNvSpPr/>
          <p:nvPr/>
        </p:nvSpPr>
        <p:spPr>
          <a:xfrm>
            <a:off x="4283181" y="4668976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0B1CA11-41B6-4CAB-BF0A-5A25B85E53E1}"/>
              </a:ext>
            </a:extLst>
          </p:cNvPr>
          <p:cNvSpPr/>
          <p:nvPr/>
        </p:nvSpPr>
        <p:spPr>
          <a:xfrm>
            <a:off x="3106223" y="4668975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F7D0766-88A2-4B1F-B9AF-010E103F9584}"/>
              </a:ext>
            </a:extLst>
          </p:cNvPr>
          <p:cNvSpPr/>
          <p:nvPr/>
        </p:nvSpPr>
        <p:spPr>
          <a:xfrm>
            <a:off x="1929265" y="4668973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08787C-BDF0-4ECA-92AA-5CB8D22E56F9}"/>
              </a:ext>
            </a:extLst>
          </p:cNvPr>
          <p:cNvSpPr txBox="1"/>
          <p:nvPr/>
        </p:nvSpPr>
        <p:spPr>
          <a:xfrm>
            <a:off x="4928823" y="4158862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E912D1-1314-40A2-8C9B-FD14ECD88C6C}"/>
              </a:ext>
            </a:extLst>
          </p:cNvPr>
          <p:cNvSpPr txBox="1"/>
          <p:nvPr/>
        </p:nvSpPr>
        <p:spPr>
          <a:xfrm>
            <a:off x="6548315" y="4158862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F448163-CBFF-48CA-8AB9-98DF79B42D3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5285961" y="4481420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D8EC3EB-0F51-45FB-8E0E-A30540B1CBED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6607960" y="4481420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2D112BC-A0F4-4FD1-A135-483C414A4DE9}"/>
              </a:ext>
            </a:extLst>
          </p:cNvPr>
          <p:cNvSpPr/>
          <p:nvPr/>
        </p:nvSpPr>
        <p:spPr>
          <a:xfrm>
            <a:off x="5460139" y="5702324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C726F94-78B6-44B4-9BE5-9F418631B11B}"/>
              </a:ext>
            </a:extLst>
          </p:cNvPr>
          <p:cNvSpPr/>
          <p:nvPr/>
        </p:nvSpPr>
        <p:spPr>
          <a:xfrm>
            <a:off x="4283181" y="5702322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117FD57-8F64-4AB5-8C48-40B50106EE7F}"/>
              </a:ext>
            </a:extLst>
          </p:cNvPr>
          <p:cNvSpPr/>
          <p:nvPr/>
        </p:nvSpPr>
        <p:spPr>
          <a:xfrm>
            <a:off x="3106223" y="5702321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1430067-208B-4D48-B9DF-2BEFBB1EC752}"/>
              </a:ext>
            </a:extLst>
          </p:cNvPr>
          <p:cNvSpPr/>
          <p:nvPr/>
        </p:nvSpPr>
        <p:spPr>
          <a:xfrm>
            <a:off x="1929265" y="5702319"/>
            <a:ext cx="1176191" cy="4057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CD3694-3DFF-447E-9027-99F57BDADC61}"/>
              </a:ext>
            </a:extLst>
          </p:cNvPr>
          <p:cNvSpPr txBox="1"/>
          <p:nvPr/>
        </p:nvSpPr>
        <p:spPr>
          <a:xfrm>
            <a:off x="6110843" y="5192208"/>
            <a:ext cx="714276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F90507-5D76-4989-8EF0-5FDBBF67DFD6}"/>
              </a:ext>
            </a:extLst>
          </p:cNvPr>
          <p:cNvSpPr txBox="1"/>
          <p:nvPr/>
        </p:nvSpPr>
        <p:spPr>
          <a:xfrm>
            <a:off x="7730335" y="5192208"/>
            <a:ext cx="493077" cy="322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4305B9F-EA69-425C-A228-F33AC1247801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6467981" y="5514766"/>
            <a:ext cx="187491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127780C-B07F-41A1-A06F-EEF2F11D566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7789980" y="5514766"/>
            <a:ext cx="186894" cy="18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460DC0-AE46-43B6-8A18-214E1B420C34}"/>
              </a:ext>
            </a:extLst>
          </p:cNvPr>
          <p:cNvSpPr/>
          <p:nvPr/>
        </p:nvSpPr>
        <p:spPr>
          <a:xfrm>
            <a:off x="1929265" y="1568935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AE9218-1F66-4163-9D05-E29C9027BC46}"/>
              </a:ext>
            </a:extLst>
          </p:cNvPr>
          <p:cNvSpPr/>
          <p:nvPr/>
        </p:nvSpPr>
        <p:spPr>
          <a:xfrm>
            <a:off x="3106223" y="2602283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41256A-A5CE-4ED5-AB95-D144BF37325C}"/>
              </a:ext>
            </a:extLst>
          </p:cNvPr>
          <p:cNvSpPr/>
          <p:nvPr/>
        </p:nvSpPr>
        <p:spPr>
          <a:xfrm>
            <a:off x="4283181" y="3635630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57B3575-E044-4338-BC8D-CF6DBE4A986E}"/>
              </a:ext>
            </a:extLst>
          </p:cNvPr>
          <p:cNvSpPr/>
          <p:nvPr/>
        </p:nvSpPr>
        <p:spPr>
          <a:xfrm>
            <a:off x="5460139" y="4668978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90208F-676A-4C1D-A131-4547109ECF44}"/>
              </a:ext>
            </a:extLst>
          </p:cNvPr>
          <p:cNvSpPr/>
          <p:nvPr/>
        </p:nvSpPr>
        <p:spPr>
          <a:xfrm>
            <a:off x="6637098" y="5702326"/>
            <a:ext cx="1176191" cy="4057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503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행렬 곱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배치경사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4.3 2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층을 가진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다층 신경망의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  <a:endParaRPr kumimoji="0" lang="en-US" altLang="ko-KR" sz="18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미니배치 경사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하강법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다중분류 다층 신경망을 이해한다</a:t>
            </a: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4.7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케라스를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61331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74262"/>
            <a:ext cx="74188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명시적 프로그램의 한계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메일 필터 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자율 주행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더 많은 규칙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Machine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learning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</a:p>
          <a:p>
            <a:pPr lvl="1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기계가 일일이 코드로 명시하지 않은 동작을 데이터로부터 학습하여 실행할 수 있도록 하는 알고리즘을 개발하는 연구 분야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  Arthur Samuel(1959)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4043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1850076" y="1881555"/>
            <a:ext cx="573456" cy="20000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</p:cNvCxnSpPr>
          <p:nvPr/>
        </p:nvCxnSpPr>
        <p:spPr>
          <a:xfrm flipV="1">
            <a:off x="2187854" y="2587083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903124" y="28977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00AD20-D592-486D-9EC3-340973CF753F}"/>
              </a:ext>
            </a:extLst>
          </p:cNvPr>
          <p:cNvSpPr txBox="1"/>
          <p:nvPr/>
        </p:nvSpPr>
        <p:spPr>
          <a:xfrm>
            <a:off x="2766059" y="1843897"/>
            <a:ext cx="38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010" y="1122352"/>
                <a:ext cx="83484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7" y="1696889"/>
                <a:ext cx="849079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FE16AFD-347B-45F8-ACC2-0AA8E0E60C80}"/>
              </a:ext>
            </a:extLst>
          </p:cNvPr>
          <p:cNvCxnSpPr>
            <a:cxnSpLocks/>
          </p:cNvCxnSpPr>
          <p:nvPr/>
        </p:nvCxnSpPr>
        <p:spPr>
          <a:xfrm flipV="1">
            <a:off x="1873733" y="2408663"/>
            <a:ext cx="594404" cy="15114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/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51D79E2-3034-4426-BA2E-9A0DA28C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12" y="2333466"/>
                <a:ext cx="849079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098212" y="3529323"/>
            <a:ext cx="8190249" cy="92333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z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 *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return z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 </a:t>
                </a:r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 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•••</a:t>
                </a:r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,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*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91" y="5206307"/>
                <a:ext cx="8190249" cy="923330"/>
              </a:xfrm>
              <a:prstGeom prst="rect">
                <a:avLst/>
              </a:prstGeom>
              <a:blipFill>
                <a:blip r:embed="rId7"/>
                <a:stretch>
                  <a:fillRect l="-670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025132" y="4722429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원소별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곱셈</a:t>
            </a:r>
          </a:p>
        </p:txBody>
      </p:sp>
    </p:spTree>
    <p:extLst>
      <p:ext uri="{BB962C8B-B14F-4D97-AF65-F5344CB8AC3E}">
        <p14:creationId xmlns:p14="http://schemas.microsoft.com/office/powerpoint/2010/main" val="281127402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0C1490-5A58-42B2-A34D-10BFF1479361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DCCBF79-3773-42D7-873D-06510A2B6808}"/>
              </a:ext>
            </a:extLst>
          </p:cNvPr>
          <p:cNvCxnSpPr>
            <a:cxnSpLocks/>
            <a:stCxn id="93" idx="3"/>
            <a:endCxn id="58" idx="2"/>
          </p:cNvCxnSpPr>
          <p:nvPr/>
        </p:nvCxnSpPr>
        <p:spPr>
          <a:xfrm flipV="1">
            <a:off x="1745518" y="2156504"/>
            <a:ext cx="676874" cy="138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A2CF863-C29A-447A-97ED-043D58BFDB9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BBB308-EAFE-427F-A2F0-C0988EEF4E4E}"/>
              </a:ext>
            </a:extLst>
          </p:cNvPr>
          <p:cNvCxnSpPr>
            <a:cxnSpLocks/>
            <a:stCxn id="73" idx="3"/>
            <a:endCxn id="58" idx="3"/>
          </p:cNvCxnSpPr>
          <p:nvPr/>
        </p:nvCxnSpPr>
        <p:spPr>
          <a:xfrm flipV="1">
            <a:off x="2161055" y="2527104"/>
            <a:ext cx="414844" cy="39335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B3B3A5E-F4F7-4C18-8723-AA4162137679}"/>
              </a:ext>
            </a:extLst>
          </p:cNvPr>
          <p:cNvSpPr txBox="1"/>
          <p:nvPr/>
        </p:nvSpPr>
        <p:spPr>
          <a:xfrm>
            <a:off x="1774480" y="26896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/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+b</a:t>
                </a:r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C00AD20-D592-486D-9EC3-340973CF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590" y="1976035"/>
                <a:ext cx="157393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E62DA0C-59C9-4D3A-A399-B6210799B95C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672F5E4-D005-449D-B81F-6312AB9461B0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632A9AC-33E3-4E48-8CF3-46EBFE373C80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E32BD3F5-A61A-4C07-BBD1-9F47A5E9B0A1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9C1C59-1364-4DA6-9424-FC1A600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52E8694-6507-4018-B928-E9920C1E543C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0C50DFD1-A25B-44D1-B637-B75CBF03CB89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2271310-2E8E-40E4-8623-D6B4F168E244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C9084-8B8C-4B79-8730-361D94A0DE6A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>
            <a:extLst>
              <a:ext uri="{FF2B5EF4-FFF2-40B4-BE49-F238E27FC236}">
                <a16:creationId xmlns:a16="http://schemas.microsoft.com/office/drawing/2014/main" id="{CCA734DC-D44E-4AFB-89EF-9340A504A350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원호 86">
            <a:extLst>
              <a:ext uri="{FF2B5EF4-FFF2-40B4-BE49-F238E27FC236}">
                <a16:creationId xmlns:a16="http://schemas.microsoft.com/office/drawing/2014/main" id="{887860C3-B313-4104-A5E6-FD3388E49558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CA2861A-F57A-4107-8A00-E084A340AFF8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2B970D-115F-4BE8-B426-26F2FBECB543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CFA21B-958D-4E07-891C-9159BB824F45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41624D-65CA-40A0-A76A-DAA044D10111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/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44739C-2977-4138-90E0-BA2C5F8D3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45" y="1135396"/>
                <a:ext cx="408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/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2604F1-015F-4D16-9002-7D7D0797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20" y="1985699"/>
                <a:ext cx="3189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6F97B4-7EB8-4BB6-97F5-62641B4EB4FE}"/>
              </a:ext>
            </a:extLst>
          </p:cNvPr>
          <p:cNvSpPr/>
          <p:nvPr/>
        </p:nvSpPr>
        <p:spPr>
          <a:xfrm>
            <a:off x="1125368" y="5522252"/>
            <a:ext cx="8190249" cy="36933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z = np.dot(x ,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/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 </m:t>
                    </m:r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]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449A0C-9ACD-4213-9598-749C745B1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9" y="4171828"/>
                <a:ext cx="8190249" cy="810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85863" y="3443332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점 곱을 행렬 곱셈으로 표현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17278E-6B59-4164-AD34-13334ADE8CF0}"/>
              </a:ext>
            </a:extLst>
          </p:cNvPr>
          <p:cNvSpPr/>
          <p:nvPr/>
        </p:nvSpPr>
        <p:spPr>
          <a:xfrm>
            <a:off x="3020841" y="479662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4FB023D-A192-4594-9549-3B34BB310E41}"/>
              </a:ext>
            </a:extLst>
          </p:cNvPr>
          <p:cNvSpPr/>
          <p:nvPr/>
        </p:nvSpPr>
        <p:spPr>
          <a:xfrm>
            <a:off x="1967767" y="4510587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3F39B3A-C5C9-494A-9A43-F56C49E7E970}"/>
              </a:ext>
            </a:extLst>
          </p:cNvPr>
          <p:cNvSpPr/>
          <p:nvPr/>
        </p:nvSpPr>
        <p:spPr>
          <a:xfrm>
            <a:off x="3012118" y="421343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2237668-CEA3-4A53-8055-369FC3F26F35}"/>
              </a:ext>
            </a:extLst>
          </p:cNvPr>
          <p:cNvSpPr/>
          <p:nvPr/>
        </p:nvSpPr>
        <p:spPr>
          <a:xfrm>
            <a:off x="3997906" y="4475064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BA741F4-B97C-4E70-ABA4-F57B963532EE}"/>
              </a:ext>
            </a:extLst>
          </p:cNvPr>
          <p:cNvSpPr/>
          <p:nvPr/>
        </p:nvSpPr>
        <p:spPr>
          <a:xfrm>
            <a:off x="2291154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86F434D-9DCF-4350-934C-9651ADA67CDE}"/>
              </a:ext>
            </a:extLst>
          </p:cNvPr>
          <p:cNvSpPr/>
          <p:nvPr/>
        </p:nvSpPr>
        <p:spPr>
          <a:xfrm>
            <a:off x="4940367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5AD8EB2-546C-4581-BA83-9ECD2453A44D}"/>
              </a:ext>
            </a:extLst>
          </p:cNvPr>
          <p:cNvSpPr/>
          <p:nvPr/>
        </p:nvSpPr>
        <p:spPr>
          <a:xfrm>
            <a:off x="5870776" y="4572231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1A33CEB-E661-459D-9D8A-0221A09C7F7B}"/>
              </a:ext>
            </a:extLst>
          </p:cNvPr>
          <p:cNvCxnSpPr>
            <a:stCxn id="40" idx="0"/>
            <a:endCxn id="41" idx="0"/>
          </p:cNvCxnSpPr>
          <p:nvPr/>
        </p:nvCxnSpPr>
        <p:spPr>
          <a:xfrm rot="5400000" flipH="1" flipV="1">
            <a:off x="2406986" y="3839837"/>
            <a:ext cx="297151" cy="1044351"/>
          </a:xfrm>
          <a:prstGeom prst="curvedConnector3">
            <a:avLst>
              <a:gd name="adj1" fmla="val 17693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0EF392A9-E241-443B-B1A3-78E15EDA1E76}"/>
              </a:ext>
            </a:extLst>
          </p:cNvPr>
          <p:cNvCxnSpPr>
            <a:cxnSpLocks/>
            <a:stCxn id="41" idx="0"/>
            <a:endCxn id="42" idx="0"/>
          </p:cNvCxnSpPr>
          <p:nvPr/>
        </p:nvCxnSpPr>
        <p:spPr>
          <a:xfrm rot="16200000" flipH="1">
            <a:off x="3439817" y="3851356"/>
            <a:ext cx="261628" cy="985788"/>
          </a:xfrm>
          <a:prstGeom prst="curvedConnector3">
            <a:avLst>
              <a:gd name="adj1" fmla="val -8737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72588FBA-020F-4D45-BEB6-49A987D76EAD}"/>
              </a:ext>
            </a:extLst>
          </p:cNvPr>
          <p:cNvCxnSpPr>
            <a:cxnSpLocks/>
            <a:stCxn id="43" idx="5"/>
            <a:endCxn id="44" idx="4"/>
          </p:cNvCxnSpPr>
          <p:nvPr/>
        </p:nvCxnSpPr>
        <p:spPr>
          <a:xfrm rot="5400000" flipH="1" flipV="1">
            <a:off x="2736567" y="4362540"/>
            <a:ext cx="22387" cy="689176"/>
          </a:xfrm>
          <a:prstGeom prst="curvedConnector3">
            <a:avLst>
              <a:gd name="adj1" fmla="val -509246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F414472B-66FB-4AEB-9715-C551FEE44BFA}"/>
              </a:ext>
            </a:extLst>
          </p:cNvPr>
          <p:cNvSpPr/>
          <p:nvPr/>
        </p:nvSpPr>
        <p:spPr>
          <a:xfrm>
            <a:off x="2561655" y="4606302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74A77A06-CB7A-4C0F-B2E3-F2D9237854CD}"/>
              </a:ext>
            </a:extLst>
          </p:cNvPr>
          <p:cNvCxnSpPr>
            <a:cxnSpLocks/>
            <a:stCxn id="44" idx="4"/>
            <a:endCxn id="45" idx="4"/>
          </p:cNvCxnSpPr>
          <p:nvPr/>
        </p:nvCxnSpPr>
        <p:spPr>
          <a:xfrm rot="16200000" flipH="1">
            <a:off x="4045400" y="3742882"/>
            <a:ext cx="7535" cy="1913637"/>
          </a:xfrm>
          <a:prstGeom prst="curvedConnector3">
            <a:avLst>
              <a:gd name="adj1" fmla="val 3133842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F15879C6-A4CB-485D-AB00-D5963F1B807C}"/>
              </a:ext>
            </a:extLst>
          </p:cNvPr>
          <p:cNvCxnSpPr>
            <a:cxnSpLocks/>
            <a:stCxn id="53" idx="5"/>
            <a:endCxn id="10" idx="4"/>
          </p:cNvCxnSpPr>
          <p:nvPr/>
        </p:nvCxnSpPr>
        <p:spPr>
          <a:xfrm rot="16200000" flipH="1">
            <a:off x="2775295" y="4616700"/>
            <a:ext cx="209544" cy="412786"/>
          </a:xfrm>
          <a:prstGeom prst="curvedConnector3">
            <a:avLst>
              <a:gd name="adj1" fmla="val 166521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68CB123-211D-4859-B709-E08167303B4C}"/>
              </a:ext>
            </a:extLst>
          </p:cNvPr>
          <p:cNvCxnSpPr>
            <a:cxnSpLocks/>
            <a:stCxn id="10" idx="4"/>
            <a:endCxn id="46" idx="4"/>
          </p:cNvCxnSpPr>
          <p:nvPr/>
        </p:nvCxnSpPr>
        <p:spPr>
          <a:xfrm rot="5400000" flipH="1" flipV="1">
            <a:off x="4399229" y="3390699"/>
            <a:ext cx="224396" cy="2849935"/>
          </a:xfrm>
          <a:prstGeom prst="curvedConnector3">
            <a:avLst>
              <a:gd name="adj1" fmla="val -98560"/>
            </a:avLst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E1007A1D-E041-4DAC-B3AA-474F177941ED}"/>
              </a:ext>
            </a:extLst>
          </p:cNvPr>
          <p:cNvSpPr/>
          <p:nvPr/>
        </p:nvSpPr>
        <p:spPr>
          <a:xfrm>
            <a:off x="3026730" y="4564696"/>
            <a:ext cx="131238" cy="1312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8417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37529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np.array([4,5,6])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# c = np.sum(a*b)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np.dot(a,b)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613A88-8BCD-4E6A-BE58-CBC4B507FE0A}"/>
              </a:ext>
            </a:extLst>
          </p:cNvPr>
          <p:cNvSpPr/>
          <p:nvPr/>
        </p:nvSpPr>
        <p:spPr>
          <a:xfrm>
            <a:off x="599192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6A1709-E8C7-4775-8100-6D9985DF7E6C}"/>
              </a:ext>
            </a:extLst>
          </p:cNvPr>
          <p:cNvSpPr/>
          <p:nvPr/>
        </p:nvSpPr>
        <p:spPr>
          <a:xfrm>
            <a:off x="638251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618065-F365-40D2-9C13-3D6BCBFF5ECB}"/>
              </a:ext>
            </a:extLst>
          </p:cNvPr>
          <p:cNvSpPr/>
          <p:nvPr/>
        </p:nvSpPr>
        <p:spPr>
          <a:xfrm>
            <a:off x="6773102" y="149595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1B90-4CD0-449D-99A3-2DAB47BAB49B}"/>
              </a:ext>
            </a:extLst>
          </p:cNvPr>
          <p:cNvSpPr txBox="1"/>
          <p:nvPr/>
        </p:nvSpPr>
        <p:spPr>
          <a:xfrm>
            <a:off x="5637338" y="14604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FF01C9-607E-4E30-84C0-FA9EDD2D5D65}"/>
              </a:ext>
            </a:extLst>
          </p:cNvPr>
          <p:cNvSpPr/>
          <p:nvPr/>
        </p:nvSpPr>
        <p:spPr>
          <a:xfrm>
            <a:off x="5991922" y="2077517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BD0751-E4D1-4CAA-8689-B2D470747417}"/>
              </a:ext>
            </a:extLst>
          </p:cNvPr>
          <p:cNvSpPr/>
          <p:nvPr/>
        </p:nvSpPr>
        <p:spPr>
          <a:xfrm>
            <a:off x="6382512" y="2077517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CDA22F7-8109-4814-A1EE-16A8922569F0}"/>
              </a:ext>
            </a:extLst>
          </p:cNvPr>
          <p:cNvSpPr/>
          <p:nvPr/>
        </p:nvSpPr>
        <p:spPr>
          <a:xfrm>
            <a:off x="6773102" y="2077517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2D7891-30A9-4861-97BD-E19019F6677B}"/>
              </a:ext>
            </a:extLst>
          </p:cNvPr>
          <p:cNvSpPr txBox="1"/>
          <p:nvPr/>
        </p:nvSpPr>
        <p:spPr>
          <a:xfrm>
            <a:off x="5637338" y="20419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BE1B2AB-0519-4A20-958B-EA3ED4073ED2}"/>
              </a:ext>
            </a:extLst>
          </p:cNvPr>
          <p:cNvSpPr/>
          <p:nvPr/>
        </p:nvSpPr>
        <p:spPr>
          <a:xfrm>
            <a:off x="599192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B098005-EB9C-4A69-80A2-AF1CA58D9DEF}"/>
              </a:ext>
            </a:extLst>
          </p:cNvPr>
          <p:cNvSpPr/>
          <p:nvPr/>
        </p:nvSpPr>
        <p:spPr>
          <a:xfrm>
            <a:off x="638251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2D19835-C9EB-4CD6-890B-72603EEDC357}"/>
              </a:ext>
            </a:extLst>
          </p:cNvPr>
          <p:cNvSpPr/>
          <p:nvPr/>
        </p:nvSpPr>
        <p:spPr>
          <a:xfrm>
            <a:off x="6773102" y="2707818"/>
            <a:ext cx="390590" cy="39059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9D970-0E0D-4EAF-9B04-CB4B3FABAF95}"/>
              </a:ext>
            </a:extLst>
          </p:cNvPr>
          <p:cNvSpPr txBox="1"/>
          <p:nvPr/>
        </p:nvSpPr>
        <p:spPr>
          <a:xfrm>
            <a:off x="6315555" y="333811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CBDFE-2BA3-4FD5-8C11-FC563C319517}"/>
              </a:ext>
            </a:extLst>
          </p:cNvPr>
          <p:cNvSpPr txBox="1"/>
          <p:nvPr/>
        </p:nvSpPr>
        <p:spPr>
          <a:xfrm>
            <a:off x="3581413" y="383684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B925B2-62D2-4420-86D1-590FE239C1B4}"/>
              </a:ext>
            </a:extLst>
          </p:cNvPr>
          <p:cNvSpPr txBox="1"/>
          <p:nvPr/>
        </p:nvSpPr>
        <p:spPr>
          <a:xfrm>
            <a:off x="4206492" y="383684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2335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6377126" y="3194507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613180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np.array([[1,2,3]]) # (1,3)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print(len(a))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print(len(b))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np.dot(a,b)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print(c.ndim)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print(c.shape) # (1,1)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print(c)       # [[12]]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6429431" y="322966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828110" y="322966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7226789" y="322965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6000495" y="319816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789805" y="444866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8082667" y="275520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8082667" y="3224178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8082667" y="3693155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585234" y="444866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8126893" y="280274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8126893" y="3271725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8125163" y="374070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8125163" y="2252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687004" y="31034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6377126" y="2904134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538906" y="318343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581402" y="3230978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589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512191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 # (2,3)(3,1)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print(c.ndim)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6283885" y="2894470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6336190" y="2929624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734869" y="2929623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7133548" y="2929622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5907254" y="28981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378689" y="51676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8082667" y="2755200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8082667" y="3224178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8082667" y="3693155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174118" y="516769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8126893" y="280274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8126893" y="3271725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8125163" y="374070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8125163" y="2252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687004" y="31034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6377126" y="2462005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597696" y="2908594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640192" y="295614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FCC75A-68C0-4A94-A7F3-923AF31D7FD3}"/>
              </a:ext>
            </a:extLst>
          </p:cNvPr>
          <p:cNvSpPr/>
          <p:nvPr/>
        </p:nvSpPr>
        <p:spPr>
          <a:xfrm>
            <a:off x="6283885" y="3363448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F39085-62B3-43C9-B465-2DF6BE266A1F}"/>
              </a:ext>
            </a:extLst>
          </p:cNvPr>
          <p:cNvSpPr/>
          <p:nvPr/>
        </p:nvSpPr>
        <p:spPr>
          <a:xfrm>
            <a:off x="6336190" y="3398602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45B3C0-C529-425F-8521-3DC31D479E1A}"/>
              </a:ext>
            </a:extLst>
          </p:cNvPr>
          <p:cNvSpPr/>
          <p:nvPr/>
        </p:nvSpPr>
        <p:spPr>
          <a:xfrm>
            <a:off x="6734869" y="339860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B69568-BC34-43B3-997F-0968B6710592}"/>
              </a:ext>
            </a:extLst>
          </p:cNvPr>
          <p:cNvSpPr/>
          <p:nvPr/>
        </p:nvSpPr>
        <p:spPr>
          <a:xfrm>
            <a:off x="7133548" y="339860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05D4BA-F229-43F7-AD3F-235A830B1097}"/>
              </a:ext>
            </a:extLst>
          </p:cNvPr>
          <p:cNvSpPr/>
          <p:nvPr/>
        </p:nvSpPr>
        <p:spPr>
          <a:xfrm>
            <a:off x="9597696" y="3377916"/>
            <a:ext cx="488189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765D110-32F7-4E46-BA88-C4240E6AE33E}"/>
              </a:ext>
            </a:extLst>
          </p:cNvPr>
          <p:cNvSpPr/>
          <p:nvPr/>
        </p:nvSpPr>
        <p:spPr>
          <a:xfrm>
            <a:off x="9640192" y="342546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71845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벡터 연산과 행렬 연산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4.1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행렬 곱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8F69-C137-422B-85E0-1EC19B0B2363}"/>
              </a:ext>
            </a:extLst>
          </p:cNvPr>
          <p:cNvSpPr txBox="1"/>
          <p:nvPr/>
        </p:nvSpPr>
        <p:spPr>
          <a:xfrm>
            <a:off x="453542" y="1097280"/>
            <a:ext cx="455765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print(a.shape)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np.array([[1,2],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[1,2],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[1,2]]) # (3,2)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 # (2,3)(3,2)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print(c.ndim)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03EBE4-0ADB-4F1A-885D-9D312153BA7F}"/>
              </a:ext>
            </a:extLst>
          </p:cNvPr>
          <p:cNvSpPr/>
          <p:nvPr/>
        </p:nvSpPr>
        <p:spPr>
          <a:xfrm>
            <a:off x="5878978" y="2910757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9B2F26-C9E3-4BAA-A8BF-65127BDA2F1B}"/>
              </a:ext>
            </a:extLst>
          </p:cNvPr>
          <p:cNvSpPr/>
          <p:nvPr/>
        </p:nvSpPr>
        <p:spPr>
          <a:xfrm>
            <a:off x="5931283" y="2945911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71EB3-554E-4505-8854-C27D22648B3D}"/>
              </a:ext>
            </a:extLst>
          </p:cNvPr>
          <p:cNvSpPr/>
          <p:nvPr/>
        </p:nvSpPr>
        <p:spPr>
          <a:xfrm>
            <a:off x="6329962" y="2945910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D83D61-F6AA-48CF-9360-666F3CCD9021}"/>
              </a:ext>
            </a:extLst>
          </p:cNvPr>
          <p:cNvSpPr/>
          <p:nvPr/>
        </p:nvSpPr>
        <p:spPr>
          <a:xfrm>
            <a:off x="6728641" y="294590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8F4AE-7930-4C60-AD38-1747CFC7551D}"/>
              </a:ext>
            </a:extLst>
          </p:cNvPr>
          <p:cNvSpPr txBox="1"/>
          <p:nvPr/>
        </p:nvSpPr>
        <p:spPr>
          <a:xfrm>
            <a:off x="5502347" y="29144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C83F-33AA-4147-8A30-DD48BE2A5A1F}"/>
              </a:ext>
            </a:extLst>
          </p:cNvPr>
          <p:cNvSpPr txBox="1"/>
          <p:nvPr/>
        </p:nvSpPr>
        <p:spPr>
          <a:xfrm>
            <a:off x="6378689" y="51676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E9CA76-6E3C-4D41-9B60-605083C5E4D5}"/>
              </a:ext>
            </a:extLst>
          </p:cNvPr>
          <p:cNvSpPr/>
          <p:nvPr/>
        </p:nvSpPr>
        <p:spPr>
          <a:xfrm>
            <a:off x="7677760" y="2771487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5053F7-5A9A-4C97-B08B-7069F592EE6F}"/>
              </a:ext>
            </a:extLst>
          </p:cNvPr>
          <p:cNvSpPr/>
          <p:nvPr/>
        </p:nvSpPr>
        <p:spPr>
          <a:xfrm>
            <a:off x="7677760" y="3240465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A95272-3F96-461A-89E8-1BA5B5BA37D0}"/>
              </a:ext>
            </a:extLst>
          </p:cNvPr>
          <p:cNvSpPr/>
          <p:nvPr/>
        </p:nvSpPr>
        <p:spPr>
          <a:xfrm>
            <a:off x="7677760" y="3709442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57051-3F56-4AD9-AB1B-5830AD0791E3}"/>
              </a:ext>
            </a:extLst>
          </p:cNvPr>
          <p:cNvSpPr txBox="1"/>
          <p:nvPr/>
        </p:nvSpPr>
        <p:spPr>
          <a:xfrm>
            <a:off x="7174118" y="516769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,2)=&gt;(2,2)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5C077A-6473-4D25-8300-11BB77AD7F88}"/>
              </a:ext>
            </a:extLst>
          </p:cNvPr>
          <p:cNvSpPr/>
          <p:nvPr/>
        </p:nvSpPr>
        <p:spPr>
          <a:xfrm>
            <a:off x="7721986" y="281903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54471D-832A-4D2A-8772-A2C4466C2D18}"/>
              </a:ext>
            </a:extLst>
          </p:cNvPr>
          <p:cNvSpPr/>
          <p:nvPr/>
        </p:nvSpPr>
        <p:spPr>
          <a:xfrm>
            <a:off x="7721986" y="328801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234A3C-43CF-427C-BCD7-79741BBB8248}"/>
              </a:ext>
            </a:extLst>
          </p:cNvPr>
          <p:cNvSpPr/>
          <p:nvPr/>
        </p:nvSpPr>
        <p:spPr>
          <a:xfrm>
            <a:off x="7720256" y="3756990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2B7D6-607B-42B6-9F85-31F4B858EBBE}"/>
              </a:ext>
            </a:extLst>
          </p:cNvPr>
          <p:cNvSpPr txBox="1"/>
          <p:nvPr/>
        </p:nvSpPr>
        <p:spPr>
          <a:xfrm>
            <a:off x="7720256" y="22692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34B4-C719-4BD6-B124-3B92212F7A5F}"/>
              </a:ext>
            </a:extLst>
          </p:cNvPr>
          <p:cNvSpPr txBox="1"/>
          <p:nvPr/>
        </p:nvSpPr>
        <p:spPr>
          <a:xfrm>
            <a:off x="7282097" y="3119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77B821-EF62-48AA-B6DB-712C4B697AEE}"/>
              </a:ext>
            </a:extLst>
          </p:cNvPr>
          <p:cNvSpPr/>
          <p:nvPr/>
        </p:nvSpPr>
        <p:spPr>
          <a:xfrm>
            <a:off x="5972219" y="2478292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FB98FB0-2C1A-47DD-87CF-F4A7EE2DB697}"/>
              </a:ext>
            </a:extLst>
          </p:cNvPr>
          <p:cNvSpPr/>
          <p:nvPr/>
        </p:nvSpPr>
        <p:spPr>
          <a:xfrm rot="5400000">
            <a:off x="8234040" y="3439397"/>
            <a:ext cx="1179476" cy="199343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9D4A8D-827E-4F5F-A87E-76A2F5971C31}"/>
              </a:ext>
            </a:extLst>
          </p:cNvPr>
          <p:cNvSpPr txBox="1"/>
          <p:nvPr/>
        </p:nvSpPr>
        <p:spPr>
          <a:xfrm>
            <a:off x="9043220" y="31907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4554DB4-3FC8-4E9C-BF6E-4D61A09F4A35}"/>
              </a:ext>
            </a:extLst>
          </p:cNvPr>
          <p:cNvSpPr/>
          <p:nvPr/>
        </p:nvSpPr>
        <p:spPr>
          <a:xfrm>
            <a:off x="9433387" y="2930026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BE4A4C-A2C3-45A2-AC08-01003CCEFB77}"/>
              </a:ext>
            </a:extLst>
          </p:cNvPr>
          <p:cNvSpPr/>
          <p:nvPr/>
        </p:nvSpPr>
        <p:spPr>
          <a:xfrm>
            <a:off x="9475883" y="297757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FCC75A-68C0-4A94-A7F3-923AF31D7FD3}"/>
              </a:ext>
            </a:extLst>
          </p:cNvPr>
          <p:cNvSpPr/>
          <p:nvPr/>
        </p:nvSpPr>
        <p:spPr>
          <a:xfrm>
            <a:off x="5878978" y="3379735"/>
            <a:ext cx="1294790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F39085-62B3-43C9-B465-2DF6BE266A1F}"/>
              </a:ext>
            </a:extLst>
          </p:cNvPr>
          <p:cNvSpPr/>
          <p:nvPr/>
        </p:nvSpPr>
        <p:spPr>
          <a:xfrm>
            <a:off x="5931283" y="3414889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45B3C0-C529-425F-8521-3DC31D479E1A}"/>
              </a:ext>
            </a:extLst>
          </p:cNvPr>
          <p:cNvSpPr/>
          <p:nvPr/>
        </p:nvSpPr>
        <p:spPr>
          <a:xfrm>
            <a:off x="6329962" y="3414888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B69568-BC34-43B3-997F-0968B6710592}"/>
              </a:ext>
            </a:extLst>
          </p:cNvPr>
          <p:cNvSpPr/>
          <p:nvPr/>
        </p:nvSpPr>
        <p:spPr>
          <a:xfrm>
            <a:off x="6728641" y="3414887"/>
            <a:ext cx="398679" cy="3986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05D4BA-F229-43F7-AD3F-235A830B1097}"/>
              </a:ext>
            </a:extLst>
          </p:cNvPr>
          <p:cNvSpPr/>
          <p:nvPr/>
        </p:nvSpPr>
        <p:spPr>
          <a:xfrm>
            <a:off x="9433387" y="3399348"/>
            <a:ext cx="891168" cy="46897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765D110-32F7-4E46-BA88-C4240E6AE33E}"/>
              </a:ext>
            </a:extLst>
          </p:cNvPr>
          <p:cNvSpPr/>
          <p:nvPr/>
        </p:nvSpPr>
        <p:spPr>
          <a:xfrm>
            <a:off x="9475883" y="344689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F4F1EAE-0021-4502-921B-D6831AB42D4D}"/>
              </a:ext>
            </a:extLst>
          </p:cNvPr>
          <p:cNvSpPr/>
          <p:nvPr/>
        </p:nvSpPr>
        <p:spPr>
          <a:xfrm>
            <a:off x="8123357" y="2819033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651FED-EBC6-46D0-966E-6C3D2694A82F}"/>
              </a:ext>
            </a:extLst>
          </p:cNvPr>
          <p:cNvSpPr/>
          <p:nvPr/>
        </p:nvSpPr>
        <p:spPr>
          <a:xfrm>
            <a:off x="8123357" y="3288012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3779CD4-9EEE-4184-803A-ABE2B1029EA6}"/>
              </a:ext>
            </a:extLst>
          </p:cNvPr>
          <p:cNvSpPr/>
          <p:nvPr/>
        </p:nvSpPr>
        <p:spPr>
          <a:xfrm>
            <a:off x="8121627" y="3756990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2872CD7-436F-4531-ADEA-7F10FE7516D7}"/>
              </a:ext>
            </a:extLst>
          </p:cNvPr>
          <p:cNvSpPr/>
          <p:nvPr/>
        </p:nvSpPr>
        <p:spPr>
          <a:xfrm>
            <a:off x="9878984" y="2977574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58FA0E-7586-475E-835D-ADA2325E61EF}"/>
              </a:ext>
            </a:extLst>
          </p:cNvPr>
          <p:cNvSpPr/>
          <p:nvPr/>
        </p:nvSpPr>
        <p:spPr>
          <a:xfrm>
            <a:off x="9878984" y="3446896"/>
            <a:ext cx="403101" cy="38810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2352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5494052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/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 </a:t>
                </a:r>
                <a:r>
                  <a:rPr lang="en-US" altLang="ko-KR" sz="18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ko-KR" sz="18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ko-KR" sz="1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k) = (m, k)</a:t>
                </a:r>
                <a:endParaRPr lang="ko-KR" altLang="en-US" sz="18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B6F97B4-7EB8-4BB6-97F5-62641B4EB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4048624"/>
                <a:ext cx="8190249" cy="369332"/>
              </a:xfrm>
              <a:prstGeom prst="rect">
                <a:avLst/>
              </a:prstGeom>
              <a:blipFill>
                <a:blip r:embed="rId3"/>
                <a:stretch>
                  <a:fillRect l="-670"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990898" y="3414765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 가능과 곱 결과 크기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7" y="1383086"/>
                <a:ext cx="8190249" cy="1424749"/>
              </a:xfrm>
              <a:prstGeom prst="rect">
                <a:avLst/>
              </a:prstGeom>
              <a:blipFill>
                <a:blip r:embed="rId4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D69C198-3A6C-480E-A0DF-A99A9488EBB4}"/>
              </a:ext>
            </a:extLst>
          </p:cNvPr>
          <p:cNvSpPr txBox="1"/>
          <p:nvPr/>
        </p:nvSpPr>
        <p:spPr>
          <a:xfrm>
            <a:off x="1125367" y="4715708"/>
            <a:ext cx="7751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크기는 반드시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 결과의 크기는 첫 번째 행렬의 행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두 번째 행렬의 열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크기가 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80B1B-73D6-42EC-98BE-0475057B90BC}"/>
              </a:ext>
            </a:extLst>
          </p:cNvPr>
          <p:cNvSpPr txBox="1"/>
          <p:nvPr/>
        </p:nvSpPr>
        <p:spPr>
          <a:xfrm>
            <a:off x="2097899" y="282612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A271D-696E-4E15-A0E7-82B379D51D04}"/>
              </a:ext>
            </a:extLst>
          </p:cNvPr>
          <p:cNvSpPr txBox="1"/>
          <p:nvPr/>
        </p:nvSpPr>
        <p:spPr>
          <a:xfrm>
            <a:off x="3582650" y="2826123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1) =&gt; (364, 1)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/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48D168-802E-4913-89B0-2A1E82BFE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99" y="777794"/>
                <a:ext cx="5427896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73022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733101" y="118900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계산을 행렬 곱셉으로 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XW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(364)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1898549"/>
                <a:ext cx="8732312" cy="11555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/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+ 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(364)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F0C4A9-F1E7-40A1-8CC1-BBCC25027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66" y="3311323"/>
                <a:ext cx="8672839" cy="1320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7756EE-E55C-4CD5-BA9E-576AB6C9852A}"/>
              </a:ext>
            </a:extLst>
          </p:cNvPr>
          <p:cNvSpPr txBox="1"/>
          <p:nvPr/>
        </p:nvSpPr>
        <p:spPr>
          <a:xfrm>
            <a:off x="6836569" y="4861322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Z = (364, 1)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sigmoid(Z)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 = Loss(A)/364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4608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B9546-37FC-40AB-BD2C-45A4498B0012}"/>
              </a:ext>
            </a:extLst>
          </p:cNvPr>
          <p:cNvSpPr/>
          <p:nvPr/>
        </p:nvSpPr>
        <p:spPr>
          <a:xfrm>
            <a:off x="1300349" y="14072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4114E-1B82-4F15-8793-F559AD52285E}"/>
              </a:ext>
            </a:extLst>
          </p:cNvPr>
          <p:cNvSpPr txBox="1"/>
          <p:nvPr/>
        </p:nvSpPr>
        <p:spPr>
          <a:xfrm>
            <a:off x="231569" y="19000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7E3E5-B626-436D-892D-52FAB979E5FA}"/>
              </a:ext>
            </a:extLst>
          </p:cNvPr>
          <p:cNvSpPr/>
          <p:nvPr/>
        </p:nvSpPr>
        <p:spPr>
          <a:xfrm>
            <a:off x="139659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F168C-2D34-4FF2-9FD6-2304B4D5E18A}"/>
              </a:ext>
            </a:extLst>
          </p:cNvPr>
          <p:cNvSpPr/>
          <p:nvPr/>
        </p:nvSpPr>
        <p:spPr>
          <a:xfrm>
            <a:off x="1916021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DF543-33A5-4E86-8D91-5B319D402793}"/>
              </a:ext>
            </a:extLst>
          </p:cNvPr>
          <p:cNvSpPr/>
          <p:nvPr/>
        </p:nvSpPr>
        <p:spPr>
          <a:xfrm>
            <a:off x="2430696" y="14502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CF13B-8A96-4133-8162-D84E8BD0E3A5}"/>
              </a:ext>
            </a:extLst>
          </p:cNvPr>
          <p:cNvSpPr txBox="1"/>
          <p:nvPr/>
        </p:nvSpPr>
        <p:spPr>
          <a:xfrm>
            <a:off x="3233422" y="139014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EF60E-799F-443D-BD70-21B8D8B08D90}"/>
              </a:ext>
            </a:extLst>
          </p:cNvPr>
          <p:cNvSpPr txBox="1"/>
          <p:nvPr/>
        </p:nvSpPr>
        <p:spPr>
          <a:xfrm>
            <a:off x="5234165" y="127065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8B0B3-1BFB-4D8F-93C9-F981406C81FE}"/>
              </a:ext>
            </a:extLst>
          </p:cNvPr>
          <p:cNvSpPr txBox="1"/>
          <p:nvPr/>
        </p:nvSpPr>
        <p:spPr>
          <a:xfrm>
            <a:off x="743306" y="785235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차원 배열에서의 행렬의 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203C3-74FD-4EC4-BB9F-9F29F4EE49A3}"/>
              </a:ext>
            </a:extLst>
          </p:cNvPr>
          <p:cNvSpPr txBox="1"/>
          <p:nvPr/>
        </p:nvSpPr>
        <p:spPr>
          <a:xfrm>
            <a:off x="1652947" y="2587248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56684-16BB-457D-A913-1ED31CCC3A77}"/>
              </a:ext>
            </a:extLst>
          </p:cNvPr>
          <p:cNvSpPr/>
          <p:nvPr/>
        </p:nvSpPr>
        <p:spPr>
          <a:xfrm>
            <a:off x="3835953" y="131962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D20C3D-DE99-4C03-B15C-D493EF88BFE2}"/>
              </a:ext>
            </a:extLst>
          </p:cNvPr>
          <p:cNvSpPr/>
          <p:nvPr/>
        </p:nvSpPr>
        <p:spPr>
          <a:xfrm>
            <a:off x="3835953" y="190448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B1016-D31D-4154-8584-C3C0E8899E7D}"/>
              </a:ext>
            </a:extLst>
          </p:cNvPr>
          <p:cNvSpPr/>
          <p:nvPr/>
        </p:nvSpPr>
        <p:spPr>
          <a:xfrm>
            <a:off x="3835953" y="2489345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A6CAC-A3A3-4565-A29C-78F51FEE9E09}"/>
              </a:ext>
            </a:extLst>
          </p:cNvPr>
          <p:cNvSpPr/>
          <p:nvPr/>
        </p:nvSpPr>
        <p:spPr>
          <a:xfrm>
            <a:off x="3943442" y="139532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0A7A92-AA86-4CE4-9941-47286193FF44}"/>
              </a:ext>
            </a:extLst>
          </p:cNvPr>
          <p:cNvSpPr/>
          <p:nvPr/>
        </p:nvSpPr>
        <p:spPr>
          <a:xfrm>
            <a:off x="3943442" y="1980187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BA7018-7E2B-4612-AC4D-D1DCD038979F}"/>
              </a:ext>
            </a:extLst>
          </p:cNvPr>
          <p:cNvSpPr/>
          <p:nvPr/>
        </p:nvSpPr>
        <p:spPr>
          <a:xfrm>
            <a:off x="3930955" y="2560591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D2131-212B-4E03-8758-5989A5110D81}"/>
              </a:ext>
            </a:extLst>
          </p:cNvPr>
          <p:cNvSpPr txBox="1"/>
          <p:nvPr/>
        </p:nvSpPr>
        <p:spPr>
          <a:xfrm>
            <a:off x="3760032" y="30489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D02EA3-E941-440F-BA53-8C7944FD6C08}"/>
              </a:ext>
            </a:extLst>
          </p:cNvPr>
          <p:cNvSpPr/>
          <p:nvPr/>
        </p:nvSpPr>
        <p:spPr>
          <a:xfrm>
            <a:off x="5921948" y="1367864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7AF07F-3C09-42CE-B193-D3EC829F2725}"/>
              </a:ext>
            </a:extLst>
          </p:cNvPr>
          <p:cNvSpPr/>
          <p:nvPr/>
        </p:nvSpPr>
        <p:spPr>
          <a:xfrm>
            <a:off x="6016950" y="1448022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4B6E2-CB6B-4D64-84D5-06F34C01648C}"/>
              </a:ext>
            </a:extLst>
          </p:cNvPr>
          <p:cNvSpPr txBox="1"/>
          <p:nvPr/>
        </p:nvSpPr>
        <p:spPr>
          <a:xfrm>
            <a:off x="427716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5A095-A2F1-446D-A45F-C23932BEC9DB}"/>
              </a:ext>
            </a:extLst>
          </p:cNvPr>
          <p:cNvSpPr txBox="1"/>
          <p:nvPr/>
        </p:nvSpPr>
        <p:spPr>
          <a:xfrm>
            <a:off x="5078820" y="407014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5F234-8AF7-4373-A2A7-AEB19F407831}"/>
              </a:ext>
            </a:extLst>
          </p:cNvPr>
          <p:cNvSpPr txBox="1"/>
          <p:nvPr/>
        </p:nvSpPr>
        <p:spPr>
          <a:xfrm>
            <a:off x="5685124" y="267039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C2A4642-BDE6-4F99-83C1-9254FBCC7D0A}"/>
              </a:ext>
            </a:extLst>
          </p:cNvPr>
          <p:cNvSpPr/>
          <p:nvPr/>
        </p:nvSpPr>
        <p:spPr>
          <a:xfrm>
            <a:off x="1299085" y="1979420"/>
            <a:ext cx="1743656" cy="5893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37D0EB-988D-44A7-9C70-37C2CF18A0C0}"/>
              </a:ext>
            </a:extLst>
          </p:cNvPr>
          <p:cNvSpPr/>
          <p:nvPr/>
        </p:nvSpPr>
        <p:spPr>
          <a:xfrm>
            <a:off x="139532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13D66A1-DAD2-49E3-88C7-17BF8B306FCB}"/>
              </a:ext>
            </a:extLst>
          </p:cNvPr>
          <p:cNvSpPr/>
          <p:nvPr/>
        </p:nvSpPr>
        <p:spPr>
          <a:xfrm>
            <a:off x="1914757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4F8BD0B-CCC5-4998-A319-ABBC4A6723D5}"/>
              </a:ext>
            </a:extLst>
          </p:cNvPr>
          <p:cNvSpPr/>
          <p:nvPr/>
        </p:nvSpPr>
        <p:spPr>
          <a:xfrm>
            <a:off x="2429432" y="2022453"/>
            <a:ext cx="510639" cy="51063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E38DB7A-6708-4E74-9887-D21AB561C4AC}"/>
              </a:ext>
            </a:extLst>
          </p:cNvPr>
          <p:cNvSpPr/>
          <p:nvPr/>
        </p:nvSpPr>
        <p:spPr>
          <a:xfrm>
            <a:off x="5921948" y="1966040"/>
            <a:ext cx="700422" cy="58486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3239099-122F-4694-9302-FB520067EA35}"/>
              </a:ext>
            </a:extLst>
          </p:cNvPr>
          <p:cNvSpPr/>
          <p:nvPr/>
        </p:nvSpPr>
        <p:spPr>
          <a:xfrm>
            <a:off x="6016950" y="2046198"/>
            <a:ext cx="509416" cy="43345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2BDD79-EF2E-4629-A54D-72CF1C62D282}"/>
              </a:ext>
            </a:extLst>
          </p:cNvPr>
          <p:cNvSpPr/>
          <p:nvPr/>
        </p:nvSpPr>
        <p:spPr>
          <a:xfrm>
            <a:off x="1224227" y="2022453"/>
            <a:ext cx="1891453" cy="606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AC838-CFAA-4182-8198-E06C847C5154}"/>
              </a:ext>
            </a:extLst>
          </p:cNvPr>
          <p:cNvSpPr/>
          <p:nvPr/>
        </p:nvSpPr>
        <p:spPr>
          <a:xfrm>
            <a:off x="3760032" y="1272502"/>
            <a:ext cx="829781" cy="185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11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29C67-A7F9-452A-93AF-9D9F98976968}"/>
              </a:ext>
            </a:extLst>
          </p:cNvPr>
          <p:cNvSpPr/>
          <p:nvPr/>
        </p:nvSpPr>
        <p:spPr>
          <a:xfrm>
            <a:off x="3993759" y="2280688"/>
            <a:ext cx="2511292" cy="9288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전통적인 </a:t>
            </a:r>
            <a:endParaRPr lang="en-US" altLang="ko-KR" sz="2000">
              <a:solidFill>
                <a:schemeClr val="tx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3213A-60BC-4D2B-8AB4-69606AE9460C}"/>
              </a:ext>
            </a:extLst>
          </p:cNvPr>
          <p:cNvSpPr txBox="1"/>
          <p:nvPr/>
        </p:nvSpPr>
        <p:spPr>
          <a:xfrm>
            <a:off x="2343375" y="223391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FCA7-2051-42D5-9D26-B381F8A0BB11}"/>
              </a:ext>
            </a:extLst>
          </p:cNvPr>
          <p:cNvSpPr txBox="1"/>
          <p:nvPr/>
        </p:nvSpPr>
        <p:spPr>
          <a:xfrm>
            <a:off x="2079723" y="2754093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7F9C7-BCAB-4C5A-8694-45EE03A1A58D}"/>
              </a:ext>
            </a:extLst>
          </p:cNvPr>
          <p:cNvSpPr txBox="1"/>
          <p:nvPr/>
        </p:nvSpPr>
        <p:spPr>
          <a:xfrm>
            <a:off x="7339648" y="2511452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1A7664-55A7-4155-A72E-9771D36E0CB7}"/>
              </a:ext>
            </a:extLst>
          </p:cNvPr>
          <p:cNvCxnSpPr/>
          <p:nvPr/>
        </p:nvCxnSpPr>
        <p:spPr>
          <a:xfrm>
            <a:off x="3159162" y="297872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C6783B-1BE3-47F0-9B25-73D25271176E}"/>
              </a:ext>
            </a:extLst>
          </p:cNvPr>
          <p:cNvCxnSpPr/>
          <p:nvPr/>
        </p:nvCxnSpPr>
        <p:spPr>
          <a:xfrm>
            <a:off x="6505051" y="2754093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34B59E-F1A3-4D4C-B4D3-CA6ADB8116FE}"/>
              </a:ext>
            </a:extLst>
          </p:cNvPr>
          <p:cNvSpPr/>
          <p:nvPr/>
        </p:nvSpPr>
        <p:spPr>
          <a:xfrm>
            <a:off x="3993759" y="4160228"/>
            <a:ext cx="2511292" cy="92880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머신 러닝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78C7B-72CA-4257-8C7B-B2E7D8A9BC8F}"/>
              </a:ext>
            </a:extLst>
          </p:cNvPr>
          <p:cNvSpPr txBox="1"/>
          <p:nvPr/>
        </p:nvSpPr>
        <p:spPr>
          <a:xfrm>
            <a:off x="2079723" y="4166359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0FFE0-E6BF-4E3E-8A24-C242C53E5CFB}"/>
              </a:ext>
            </a:extLst>
          </p:cNvPr>
          <p:cNvSpPr txBox="1"/>
          <p:nvPr/>
        </p:nvSpPr>
        <p:spPr>
          <a:xfrm>
            <a:off x="2335263" y="463363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해답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D087B6-87B3-422F-BD51-68DA89F36AB0}"/>
              </a:ext>
            </a:extLst>
          </p:cNvPr>
          <p:cNvSpPr txBox="1"/>
          <p:nvPr/>
        </p:nvSpPr>
        <p:spPr>
          <a:xfrm>
            <a:off x="7339648" y="439099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규칙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05306A-4449-4B90-BE30-FAFB12736BAE}"/>
              </a:ext>
            </a:extLst>
          </p:cNvPr>
          <p:cNvCxnSpPr/>
          <p:nvPr/>
        </p:nvCxnSpPr>
        <p:spPr>
          <a:xfrm>
            <a:off x="3159162" y="4858266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B9C6752-4058-47D8-A8B0-EBD510A1259C}"/>
              </a:ext>
            </a:extLst>
          </p:cNvPr>
          <p:cNvCxnSpPr/>
          <p:nvPr/>
        </p:nvCxnSpPr>
        <p:spPr>
          <a:xfrm>
            <a:off x="6505051" y="4633634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FCF06D-71A3-4878-A0B7-EEB353FCE5EE}"/>
              </a:ext>
            </a:extLst>
          </p:cNvPr>
          <p:cNvCxnSpPr/>
          <p:nvPr/>
        </p:nvCxnSpPr>
        <p:spPr>
          <a:xfrm>
            <a:off x="3159162" y="251145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FD938A-9A1D-4905-B17C-3052F405F3EE}"/>
              </a:ext>
            </a:extLst>
          </p:cNvPr>
          <p:cNvCxnSpPr/>
          <p:nvPr/>
        </p:nvCxnSpPr>
        <p:spPr>
          <a:xfrm>
            <a:off x="3159162" y="4390992"/>
            <a:ext cx="83459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2833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3EC62E-9455-4585-88A7-CF07D9DFB24B}"/>
              </a:ext>
            </a:extLst>
          </p:cNvPr>
          <p:cNvSpPr txBox="1"/>
          <p:nvPr/>
        </p:nvSpPr>
        <p:spPr>
          <a:xfrm>
            <a:off x="299923" y="1024128"/>
            <a:ext cx="44326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np.array([1,2,3,4,5])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a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b[0] = 10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59BF6B-F451-4E7B-9C58-48C3650AADE5}"/>
              </a:ext>
            </a:extLst>
          </p:cNvPr>
          <p:cNvSpPr/>
          <p:nvPr/>
        </p:nvSpPr>
        <p:spPr>
          <a:xfrm>
            <a:off x="7202472" y="1258214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CE69F-7077-459A-B9E5-B9A22F11FF63}"/>
              </a:ext>
            </a:extLst>
          </p:cNvPr>
          <p:cNvSpPr/>
          <p:nvPr/>
        </p:nvSpPr>
        <p:spPr>
          <a:xfrm>
            <a:off x="7601151" y="1258213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801DF4-BDB5-40EA-9AEF-EBB44462B10C}"/>
              </a:ext>
            </a:extLst>
          </p:cNvPr>
          <p:cNvSpPr/>
          <p:nvPr/>
        </p:nvSpPr>
        <p:spPr>
          <a:xfrm>
            <a:off x="7999830" y="125821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B63D45-878C-45C1-B74C-9955E3592AA5}"/>
              </a:ext>
            </a:extLst>
          </p:cNvPr>
          <p:cNvSpPr/>
          <p:nvPr/>
        </p:nvSpPr>
        <p:spPr>
          <a:xfrm>
            <a:off x="8398509" y="1258211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744BB5-44F9-48C2-870F-86CF0B7A9272}"/>
              </a:ext>
            </a:extLst>
          </p:cNvPr>
          <p:cNvSpPr/>
          <p:nvPr/>
        </p:nvSpPr>
        <p:spPr>
          <a:xfrm>
            <a:off x="8797188" y="125821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9F6984-7922-4A72-BFD5-3A8752007E7E}"/>
              </a:ext>
            </a:extLst>
          </p:cNvPr>
          <p:cNvSpPr/>
          <p:nvPr/>
        </p:nvSpPr>
        <p:spPr>
          <a:xfrm>
            <a:off x="6090561" y="125821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617C0-2C6A-4D56-86E8-CD6F21E95E6D}"/>
              </a:ext>
            </a:extLst>
          </p:cNvPr>
          <p:cNvSpPr txBox="1"/>
          <p:nvPr/>
        </p:nvSpPr>
        <p:spPr>
          <a:xfrm>
            <a:off x="5708443" y="120985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E0B0068-4FF1-4479-A721-7F414AA4EF0F}"/>
              </a:ext>
            </a:extLst>
          </p:cNvPr>
          <p:cNvCxnSpPr>
            <a:stCxn id="8" idx="3"/>
            <a:endCxn id="3" idx="1"/>
          </p:cNvCxnSpPr>
          <p:nvPr/>
        </p:nvCxnSpPr>
        <p:spPr>
          <a:xfrm>
            <a:off x="6503870" y="1464865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175BB9-7FFF-45B5-A9AA-70099C7DE4CE}"/>
              </a:ext>
            </a:extLst>
          </p:cNvPr>
          <p:cNvSpPr txBox="1"/>
          <p:nvPr/>
        </p:nvSpPr>
        <p:spPr>
          <a:xfrm>
            <a:off x="354787" y="3350361"/>
            <a:ext cx="4432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np.array([1,2,3,4,5])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a.copy()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8EAD-C509-4AFB-A229-BC8C25D5BA86}"/>
              </a:ext>
            </a:extLst>
          </p:cNvPr>
          <p:cNvSpPr/>
          <p:nvPr/>
        </p:nvSpPr>
        <p:spPr>
          <a:xfrm>
            <a:off x="7257336" y="3584447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EC151D-8BF5-4332-8DA1-BCD97CBBF76B}"/>
              </a:ext>
            </a:extLst>
          </p:cNvPr>
          <p:cNvSpPr/>
          <p:nvPr/>
        </p:nvSpPr>
        <p:spPr>
          <a:xfrm>
            <a:off x="7656015" y="3584446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15A89B-E89C-439C-B988-E08843FA3D30}"/>
              </a:ext>
            </a:extLst>
          </p:cNvPr>
          <p:cNvSpPr/>
          <p:nvPr/>
        </p:nvSpPr>
        <p:spPr>
          <a:xfrm>
            <a:off x="8054694" y="3584445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4C4E67-8995-400D-95EF-664D917A354E}"/>
              </a:ext>
            </a:extLst>
          </p:cNvPr>
          <p:cNvSpPr/>
          <p:nvPr/>
        </p:nvSpPr>
        <p:spPr>
          <a:xfrm>
            <a:off x="8453373" y="3584444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669C3E-922B-44BF-AB8B-A6E672631D1F}"/>
              </a:ext>
            </a:extLst>
          </p:cNvPr>
          <p:cNvSpPr/>
          <p:nvPr/>
        </p:nvSpPr>
        <p:spPr>
          <a:xfrm>
            <a:off x="8852052" y="3584443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48766E-F159-40C6-9940-2738A6B5A646}"/>
              </a:ext>
            </a:extLst>
          </p:cNvPr>
          <p:cNvSpPr/>
          <p:nvPr/>
        </p:nvSpPr>
        <p:spPr>
          <a:xfrm>
            <a:off x="6145425" y="3584443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C823A8-E74C-433C-BA94-4A41267E30FF}"/>
              </a:ext>
            </a:extLst>
          </p:cNvPr>
          <p:cNvSpPr txBox="1"/>
          <p:nvPr/>
        </p:nvSpPr>
        <p:spPr>
          <a:xfrm>
            <a:off x="5763307" y="353608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DDF3714-EC59-40A6-8D0F-3627ABEB541E}"/>
              </a:ext>
            </a:extLst>
          </p:cNvPr>
          <p:cNvCxnSpPr>
            <a:stCxn id="27" idx="3"/>
            <a:endCxn id="22" idx="1"/>
          </p:cNvCxnSpPr>
          <p:nvPr/>
        </p:nvCxnSpPr>
        <p:spPr>
          <a:xfrm>
            <a:off x="6558734" y="3791098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6C3A4BB-C6EA-4051-81FC-E397CB1CD24C}"/>
              </a:ext>
            </a:extLst>
          </p:cNvPr>
          <p:cNvSpPr/>
          <p:nvPr/>
        </p:nvSpPr>
        <p:spPr>
          <a:xfrm>
            <a:off x="6174686" y="433242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3AE63D-0A93-4D7F-BE4C-716F220F9D13}"/>
              </a:ext>
            </a:extLst>
          </p:cNvPr>
          <p:cNvSpPr txBox="1"/>
          <p:nvPr/>
        </p:nvSpPr>
        <p:spPr>
          <a:xfrm>
            <a:off x="5792568" y="42840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02BE94-A4B0-4A0C-9787-A2D42782CA4B}"/>
              </a:ext>
            </a:extLst>
          </p:cNvPr>
          <p:cNvSpPr/>
          <p:nvPr/>
        </p:nvSpPr>
        <p:spPr>
          <a:xfrm>
            <a:off x="7284870" y="4332422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6FF36B-947C-4F20-BF8B-AC3BB43BE4D4}"/>
              </a:ext>
            </a:extLst>
          </p:cNvPr>
          <p:cNvSpPr/>
          <p:nvPr/>
        </p:nvSpPr>
        <p:spPr>
          <a:xfrm>
            <a:off x="7683549" y="4332421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3B7AC1-B42A-4FB7-A382-B2F2BD7CAEEF}"/>
              </a:ext>
            </a:extLst>
          </p:cNvPr>
          <p:cNvSpPr/>
          <p:nvPr/>
        </p:nvSpPr>
        <p:spPr>
          <a:xfrm>
            <a:off x="8082228" y="4332420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A94B702-F504-4AF0-BC32-BFB80FB70F65}"/>
              </a:ext>
            </a:extLst>
          </p:cNvPr>
          <p:cNvSpPr/>
          <p:nvPr/>
        </p:nvSpPr>
        <p:spPr>
          <a:xfrm>
            <a:off x="8480907" y="4332419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8A6DBB1-C95A-429A-A9C7-8456FB5C34AA}"/>
              </a:ext>
            </a:extLst>
          </p:cNvPr>
          <p:cNvSpPr/>
          <p:nvPr/>
        </p:nvSpPr>
        <p:spPr>
          <a:xfrm>
            <a:off x="8879586" y="4332418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EE7711A-0302-487F-9DA2-CFF8924EC356}"/>
              </a:ext>
            </a:extLst>
          </p:cNvPr>
          <p:cNvCxnSpPr>
            <a:endCxn id="34" idx="1"/>
          </p:cNvCxnSpPr>
          <p:nvPr/>
        </p:nvCxnSpPr>
        <p:spPr>
          <a:xfrm>
            <a:off x="6586268" y="4539073"/>
            <a:ext cx="698602" cy="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BF17731-EFDD-4C18-973C-FD08BFE07D71}"/>
              </a:ext>
            </a:extLst>
          </p:cNvPr>
          <p:cNvSpPr/>
          <p:nvPr/>
        </p:nvSpPr>
        <p:spPr>
          <a:xfrm>
            <a:off x="6174686" y="2006189"/>
            <a:ext cx="413309" cy="413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60EA91-54A1-4771-88AC-03034A92B4DB}"/>
              </a:ext>
            </a:extLst>
          </p:cNvPr>
          <p:cNvSpPr txBox="1"/>
          <p:nvPr/>
        </p:nvSpPr>
        <p:spPr>
          <a:xfrm>
            <a:off x="5792568" y="195783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DBCBA1C-65F7-4AD3-90D6-369B73B21DB3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586268" y="1464869"/>
            <a:ext cx="616204" cy="747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CD3747-83C0-45B8-A841-791F037E3B41}"/>
              </a:ext>
            </a:extLst>
          </p:cNvPr>
          <p:cNvSpPr txBox="1"/>
          <p:nvPr/>
        </p:nvSpPr>
        <p:spPr>
          <a:xfrm>
            <a:off x="7095560" y="835866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ref_count=2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C0861E-ECFF-4B21-9A89-466B1ED26E21}"/>
              </a:ext>
            </a:extLst>
          </p:cNvPr>
          <p:cNvSpPr txBox="1"/>
          <p:nvPr/>
        </p:nvSpPr>
        <p:spPr>
          <a:xfrm>
            <a:off x="7069974" y="30427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ref_count=1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70CA5D-D380-424C-951A-8E00D907383A}"/>
              </a:ext>
            </a:extLst>
          </p:cNvPr>
          <p:cNvSpPr txBox="1"/>
          <p:nvPr/>
        </p:nvSpPr>
        <p:spPr>
          <a:xfrm>
            <a:off x="7106792" y="475324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ref_count=1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9425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158697" y="1308158"/>
            <a:ext cx="34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 계산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/>
              <p:nvPr/>
            </p:nvSpPr>
            <p:spPr>
              <a:xfrm>
                <a:off x="625303" y="1866402"/>
                <a:ext cx="4938845" cy="1434624"/>
              </a:xfrm>
              <a:prstGeom prst="rect">
                <a:avLst/>
              </a:prstGeom>
              <a:solidFill>
                <a:srgbClr val="E2E2F6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364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364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  <m:sup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364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364</m:t>
                                </m:r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3A86E6C-4653-41EF-B56F-150A2189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03" y="1866402"/>
                <a:ext cx="4938845" cy="143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/>
              <p:nvPr/>
            </p:nvSpPr>
            <p:spPr>
              <a:xfrm>
                <a:off x="289486" y="3948019"/>
                <a:ext cx="6564528" cy="259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그레디언트는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행렬곱이다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그러나 벡터 연산에서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(364, 30)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( 364,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 행렬의 곱을 할 수 없다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이때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X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를 전치하면 행과 열이 바뀌므로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  되므로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E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364 ) •( 364, 1 )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 곱이 가능하고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결과는 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( 30, 1) 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 되므로 </a:t>
                </a:r>
                <a:r>
                  <a:rPr lang="ko-KR" altLang="en-US" sz="18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그레디언트와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같은 행렬을 구할 수 있다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23A009-FE7C-450B-80EF-D5682334D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86" y="3948019"/>
                <a:ext cx="6564528" cy="2595198"/>
              </a:xfrm>
              <a:prstGeom prst="rect">
                <a:avLst/>
              </a:prstGeom>
              <a:blipFill>
                <a:blip r:embed="rId4"/>
                <a:stretch>
                  <a:fillRect l="-743" t="-1176" b="-3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/>
              <p:nvPr/>
            </p:nvSpPr>
            <p:spPr>
              <a:xfrm>
                <a:off x="6351544" y="2823580"/>
                <a:ext cx="1698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335BD4-4BDA-4538-8234-033648CEE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2823580"/>
                <a:ext cx="1698350" cy="307777"/>
              </a:xfrm>
              <a:prstGeom prst="rect">
                <a:avLst/>
              </a:prstGeom>
              <a:blipFill>
                <a:blip r:embed="rId5"/>
                <a:stretch>
                  <a:fillRect l="-717" t="-1961" r="-25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/>
              <p:nvPr/>
            </p:nvSpPr>
            <p:spPr>
              <a:xfrm>
                <a:off x="6351544" y="3343093"/>
                <a:ext cx="14965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87D98-6C4F-493D-9311-1D8AA6FF9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3343093"/>
                <a:ext cx="1496564" cy="307777"/>
              </a:xfrm>
              <a:prstGeom prst="rect">
                <a:avLst/>
              </a:prstGeom>
              <a:blipFill>
                <a:blip r:embed="rId6"/>
                <a:stretch>
                  <a:fillRect l="-816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/>
              <p:nvPr/>
            </p:nvSpPr>
            <p:spPr>
              <a:xfrm>
                <a:off x="6351544" y="3839905"/>
                <a:ext cx="15428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24246-3033-45CC-A077-4E3591DC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3839905"/>
                <a:ext cx="1542858" cy="307777"/>
              </a:xfrm>
              <a:prstGeom prst="rect">
                <a:avLst/>
              </a:prstGeom>
              <a:blipFill>
                <a:blip r:embed="rId7"/>
                <a:stretch>
                  <a:fillRect l="-791" t="-2000" r="-276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/>
              <p:nvPr/>
            </p:nvSpPr>
            <p:spPr>
              <a:xfrm>
                <a:off x="6351544" y="4316739"/>
                <a:ext cx="1589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9EDF6D-7D06-4D27-9B9B-C89064954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4316739"/>
                <a:ext cx="1589345" cy="307777"/>
              </a:xfrm>
              <a:prstGeom prst="rect">
                <a:avLst/>
              </a:prstGeom>
              <a:blipFill>
                <a:blip r:embed="rId8"/>
                <a:stretch>
                  <a:fillRect t="-1961" r="-268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/>
              <p:nvPr/>
            </p:nvSpPr>
            <p:spPr>
              <a:xfrm>
                <a:off x="6351544" y="4791185"/>
                <a:ext cx="29984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7D77C-C3A5-42A8-93AA-B947A167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44" y="4791185"/>
                <a:ext cx="2998449" cy="307777"/>
              </a:xfrm>
              <a:prstGeom prst="rect">
                <a:avLst/>
              </a:prstGeom>
              <a:blipFill>
                <a:blip r:embed="rId9"/>
                <a:stretch>
                  <a:fillRect t="-2000" r="-122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/>
              <p:nvPr/>
            </p:nvSpPr>
            <p:spPr>
              <a:xfrm>
                <a:off x="6111106" y="1168320"/>
                <a:ext cx="21486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832DA4-2AB6-45F9-A9F1-246E0CDB6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106" y="1168320"/>
                <a:ext cx="2148602" cy="307777"/>
              </a:xfrm>
              <a:prstGeom prst="rect">
                <a:avLst/>
              </a:prstGeom>
              <a:blipFill>
                <a:blip r:embed="rId10"/>
                <a:stretch>
                  <a:fillRect l="-283" t="-2000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DD04E-CA8C-4266-A719-7898B1527D83}"/>
                  </a:ext>
                </a:extLst>
              </p:cNvPr>
              <p:cNvSpPr txBox="1"/>
              <p:nvPr/>
            </p:nvSpPr>
            <p:spPr>
              <a:xfrm>
                <a:off x="6497219" y="1541439"/>
                <a:ext cx="11616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DD04E-CA8C-4266-A719-7898B1527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219" y="1541439"/>
                <a:ext cx="1161664" cy="307777"/>
              </a:xfrm>
              <a:prstGeom prst="rect">
                <a:avLst/>
              </a:prstGeom>
              <a:blipFill>
                <a:blip r:embed="rId11"/>
                <a:stretch>
                  <a:fillRect l="-4211" t="-2000" r="-4211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92863D-7329-4CA2-90F3-A64B058A8EC3}"/>
                  </a:ext>
                </a:extLst>
              </p:cNvPr>
              <p:cNvSpPr txBox="1"/>
              <p:nvPr/>
            </p:nvSpPr>
            <p:spPr>
              <a:xfrm>
                <a:off x="7713431" y="1540951"/>
                <a:ext cx="10189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92863D-7329-4CA2-90F3-A64B058A8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431" y="1540951"/>
                <a:ext cx="1018997" cy="307777"/>
              </a:xfrm>
              <a:prstGeom prst="rect">
                <a:avLst/>
              </a:prstGeom>
              <a:blipFill>
                <a:blip r:embed="rId12"/>
                <a:stretch>
                  <a:fillRect l="-4790" t="-2000" r="-479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/>
              <p:nvPr/>
            </p:nvSpPr>
            <p:spPr>
              <a:xfrm>
                <a:off x="7327590" y="1964522"/>
                <a:ext cx="8335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C3D12B-188F-409E-8A8C-8F9C9F3E9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590" y="1964522"/>
                <a:ext cx="833562" cy="307777"/>
              </a:xfrm>
              <a:prstGeom prst="rect">
                <a:avLst/>
              </a:prstGeom>
              <a:blipFill>
                <a:blip r:embed="rId13"/>
                <a:stretch>
                  <a:fillRect l="-5839" t="-1961" r="-583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/>
              <p:nvPr/>
            </p:nvSpPr>
            <p:spPr>
              <a:xfrm>
                <a:off x="6723075" y="5289385"/>
                <a:ext cx="30131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6DA71B-BD83-450A-82B0-DECBF63F7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075" y="5289385"/>
                <a:ext cx="3013133" cy="307777"/>
              </a:xfrm>
              <a:prstGeom prst="rect">
                <a:avLst/>
              </a:prstGeom>
              <a:blipFill>
                <a:blip r:embed="rId14"/>
                <a:stretch>
                  <a:fillRect l="-1215" t="-4000" r="-12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/>
              <p:nvPr/>
            </p:nvSpPr>
            <p:spPr>
              <a:xfrm>
                <a:off x="8583434" y="2347530"/>
                <a:ext cx="15031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FC8B2-0AEA-4E0B-AB0B-0986495E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434" y="2347530"/>
                <a:ext cx="1503104" cy="307777"/>
              </a:xfrm>
              <a:prstGeom prst="rect">
                <a:avLst/>
              </a:prstGeom>
              <a:blipFill>
                <a:blip r:embed="rId15"/>
                <a:stretch>
                  <a:fillRect l="-405" r="-810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DFE40C-D957-4938-ABF9-826B4489E86D}"/>
              </a:ext>
            </a:extLst>
          </p:cNvPr>
          <p:cNvSpPr txBox="1"/>
          <p:nvPr/>
        </p:nvSpPr>
        <p:spPr>
          <a:xfrm>
            <a:off x="2530823" y="936669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364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364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B306C-6E89-4D60-9D9C-66140E870180}"/>
              </a:ext>
            </a:extLst>
          </p:cNvPr>
          <p:cNvSpPr txBox="1"/>
          <p:nvPr/>
        </p:nvSpPr>
        <p:spPr>
          <a:xfrm>
            <a:off x="8413936" y="2039151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(364,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208FAE-1774-4464-BD57-58D6F9A10404}"/>
                  </a:ext>
                </a:extLst>
              </p:cNvPr>
              <p:cNvSpPr txBox="1"/>
              <p:nvPr/>
            </p:nvSpPr>
            <p:spPr>
              <a:xfrm>
                <a:off x="3094725" y="4755157"/>
                <a:ext cx="1955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208FAE-1774-4464-BD57-58D6F9A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25" y="4755157"/>
                <a:ext cx="1955342" cy="307777"/>
              </a:xfrm>
              <a:prstGeom prst="rect">
                <a:avLst/>
              </a:prstGeom>
              <a:blipFill>
                <a:blip r:embed="rId16"/>
                <a:stretch>
                  <a:fillRect l="-2188" t="-196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6EA87-04AF-42D9-80A0-2D19587DE91D}"/>
                  </a:ext>
                </a:extLst>
              </p:cNvPr>
              <p:cNvSpPr txBox="1"/>
              <p:nvPr/>
            </p:nvSpPr>
            <p:spPr>
              <a:xfrm>
                <a:off x="2833978" y="5360083"/>
                <a:ext cx="1955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364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6EA87-04AF-42D9-80A0-2D19587DE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78" y="5360083"/>
                <a:ext cx="1955342" cy="307777"/>
              </a:xfrm>
              <a:prstGeom prst="rect">
                <a:avLst/>
              </a:prstGeom>
              <a:blipFill>
                <a:blip r:embed="rId17"/>
                <a:stretch>
                  <a:fillRect l="-2181" t="-196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58081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0AC3DA-F289-4C4D-B3A1-C2D3D8BD2F0D}"/>
              </a:ext>
            </a:extLst>
          </p:cNvPr>
          <p:cNvSpPr txBox="1"/>
          <p:nvPr/>
        </p:nvSpPr>
        <p:spPr>
          <a:xfrm>
            <a:off x="608271" y="1172010"/>
            <a:ext cx="341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행렬곱의 미분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(MatMul)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/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XW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358B680-065B-439E-BE74-7169FBB94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806481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/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ko-KR" sz="180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 = e 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XW + b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800" i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DF2BB6F-C038-4951-B840-CC18A6F5F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51" y="1651249"/>
                <a:ext cx="2637902" cy="4767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0FC0E89-6491-4895-B95C-BCC23DC7B4BC}"/>
              </a:ext>
            </a:extLst>
          </p:cNvPr>
          <p:cNvSpPr txBox="1"/>
          <p:nvPr/>
        </p:nvSpPr>
        <p:spPr>
          <a:xfrm>
            <a:off x="5534068" y="117201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8FF0D-4213-40BC-A521-563426C36406}"/>
              </a:ext>
            </a:extLst>
          </p:cNvPr>
          <p:cNvSpPr txBox="1"/>
          <p:nvPr/>
        </p:nvSpPr>
        <p:spPr>
          <a:xfrm>
            <a:off x="4107500" y="4480101"/>
            <a:ext cx="47596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전체식을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편미분한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사라진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자리에는 뒤에서 날라온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미분값인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쓰고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남아 있는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전치하여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 곱을 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69350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배치경사 하강법 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4.2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배치경사 하강법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F911A9-6F4F-467A-847A-D270FB5F63D5}"/>
              </a:ext>
            </a:extLst>
          </p:cNvPr>
          <p:cNvCxnSpPr>
            <a:cxnSpLocks/>
          </p:cNvCxnSpPr>
          <p:nvPr/>
        </p:nvCxnSpPr>
        <p:spPr>
          <a:xfrm flipV="1">
            <a:off x="682397" y="3321978"/>
            <a:ext cx="4506133" cy="2287947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5489E5-0613-4584-8290-B71EBA7A5BD5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123580-4CC1-48D2-B1B4-4B4EB693BF6F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072D44-C4DD-4C3B-BEBB-36FCE42EB121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6138E-B02A-46B7-BA8A-0E58A07EEEDC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FCACD8-C540-4314-A4BE-08CE70037E31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7485AF-83F9-4EB8-94B8-92FC488B63C2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CF2609-4044-4483-A08F-59EFAE1120D9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A68D43-0994-41E7-B3CD-DA877E048DF3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63869D-85B9-44E5-A18F-EA549A515178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DACF169-3657-4BF3-B159-E6C8F641E43A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4EB7CB-7345-47DB-8386-78833CA640FD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A3FFC3-5128-4919-A627-BFEDDE29AB58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22FE0-2D8D-4277-929F-033183C99EA9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559F0C-F601-4A8F-90FE-63D3B9094103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45506C-D2D2-4FDE-A137-952B9CD2B57B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0E14D-6ED5-4E57-BA91-5A0DB6ED29F6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30F133-201C-42CA-BDC9-C4DC4DD1E81F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66007F-AD94-45B9-94DA-8B21895F36EE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6D3F7F-A679-4FF9-B77E-A10F69E2475F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1E1D5B-155A-4A04-8222-B719B0D35069}"/>
              </a:ext>
            </a:extLst>
          </p:cNvPr>
          <p:cNvSpPr txBox="1"/>
          <p:nvPr/>
        </p:nvSpPr>
        <p:spPr>
          <a:xfrm>
            <a:off x="2619733" y="5359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/>
              <p:nvPr/>
            </p:nvSpPr>
            <p:spPr>
              <a:xfrm>
                <a:off x="1503682" y="936438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3245E1-5343-4C4C-A06C-C9A07269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682" y="936438"/>
                <a:ext cx="207999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십자형 28">
            <a:extLst>
              <a:ext uri="{FF2B5EF4-FFF2-40B4-BE49-F238E27FC236}">
                <a16:creationId xmlns:a16="http://schemas.microsoft.com/office/drawing/2014/main" id="{E5B8C04B-4C4C-432A-8590-5EEBDF5C906D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F66C2777-4283-46AE-B73A-B4FB760F6A60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십자형 30">
            <a:extLst>
              <a:ext uri="{FF2B5EF4-FFF2-40B4-BE49-F238E27FC236}">
                <a16:creationId xmlns:a16="http://schemas.microsoft.com/office/drawing/2014/main" id="{862B322E-C2B4-4E5A-864C-57FFF8AA92D3}"/>
              </a:ext>
            </a:extLst>
          </p:cNvPr>
          <p:cNvSpPr/>
          <p:nvPr/>
        </p:nvSpPr>
        <p:spPr>
          <a:xfrm rot="2700000">
            <a:off x="4107879" y="22688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FC934-D019-4EEB-9FAA-865711BFCF72}"/>
              </a:ext>
            </a:extLst>
          </p:cNvPr>
          <p:cNvSpPr txBox="1"/>
          <p:nvPr/>
        </p:nvSpPr>
        <p:spPr>
          <a:xfrm>
            <a:off x="515508" y="340611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E54230-40AF-4B02-8C11-8FD0B482C248}"/>
              </a:ext>
            </a:extLst>
          </p:cNvPr>
          <p:cNvCxnSpPr>
            <a:cxnSpLocks/>
          </p:cNvCxnSpPr>
          <p:nvPr/>
        </p:nvCxnSpPr>
        <p:spPr>
          <a:xfrm>
            <a:off x="3200969" y="3337932"/>
            <a:ext cx="0" cy="1021305"/>
          </a:xfrm>
          <a:prstGeom prst="line">
            <a:avLst/>
          </a:prstGeom>
          <a:ln w="762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/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CB087-8DE9-4F96-B51B-C3ACEBCE7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09" y="1830560"/>
                <a:ext cx="1508810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/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ko-KR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59930F-C767-45EC-9872-4D630F877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87" y="4158390"/>
                <a:ext cx="2349040" cy="1008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1A5484D-5979-4424-8B15-E0294DFF923E}"/>
              </a:ext>
            </a:extLst>
          </p:cNvPr>
          <p:cNvCxnSpPr>
            <a:cxnSpLocks/>
          </p:cNvCxnSpPr>
          <p:nvPr/>
        </p:nvCxnSpPr>
        <p:spPr>
          <a:xfrm>
            <a:off x="4211349" y="2347757"/>
            <a:ext cx="0" cy="150082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2AE1F22-5839-41AE-9765-DBF0768A41B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200418" y="4352166"/>
            <a:ext cx="0" cy="50734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7451A8-FA15-47DF-AA1F-B266FBEA6A81}"/>
              </a:ext>
            </a:extLst>
          </p:cNvPr>
          <p:cNvSpPr txBox="1"/>
          <p:nvPr/>
        </p:nvSpPr>
        <p:spPr>
          <a:xfrm>
            <a:off x="1585353" y="6159202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(0.25+1+2.25)/6 =&gt; 0.58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C598A-D525-4D68-85C4-C658F9190341}"/>
              </a:ext>
            </a:extLst>
          </p:cNvPr>
          <p:cNvSpPr txBox="1"/>
          <p:nvPr/>
        </p:nvSpPr>
        <p:spPr>
          <a:xfrm>
            <a:off x="8134087" y="1959878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확률적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408905-E503-4037-9E7C-4375139185FE}"/>
              </a:ext>
            </a:extLst>
          </p:cNvPr>
          <p:cNvSpPr txBox="1"/>
          <p:nvPr/>
        </p:nvSpPr>
        <p:spPr>
          <a:xfrm>
            <a:off x="8203712" y="4898122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경사하강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02AA1-3767-43B6-9F14-90AE4FD4160D}"/>
              </a:ext>
            </a:extLst>
          </p:cNvPr>
          <p:cNvSpPr txBox="1"/>
          <p:nvPr/>
        </p:nvSpPr>
        <p:spPr>
          <a:xfrm>
            <a:off x="6518856" y="3447071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BFF716-A0BF-47FF-A784-F8857D37376F}"/>
              </a:ext>
            </a:extLst>
          </p:cNvPr>
          <p:cNvSpPr txBox="1"/>
          <p:nvPr/>
        </p:nvSpPr>
        <p:spPr>
          <a:xfrm>
            <a:off x="6518856" y="1110882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A46759-527A-4F74-95E2-08DA001B0490}"/>
              </a:ext>
            </a:extLst>
          </p:cNvPr>
          <p:cNvSpPr txBox="1"/>
          <p:nvPr/>
        </p:nvSpPr>
        <p:spPr>
          <a:xfrm>
            <a:off x="1585353" y="5690833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(0.5+1+1.5)^2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/>
              <p:nvPr/>
            </p:nvSpPr>
            <p:spPr>
              <a:xfrm>
                <a:off x="6096062" y="2647317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B8C92-DC3E-44FE-B033-075B92C0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62" y="2647317"/>
                <a:ext cx="572272" cy="369332"/>
              </a:xfrm>
              <a:prstGeom prst="rect">
                <a:avLst/>
              </a:prstGeom>
              <a:blipFill>
                <a:blip r:embed="rId6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/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CB0554-8BDA-4C5C-9301-13E79D8C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687" y="5331264"/>
                <a:ext cx="742190" cy="369332"/>
              </a:xfrm>
              <a:prstGeom prst="rect">
                <a:avLst/>
              </a:prstGeom>
              <a:blipFill>
                <a:blip r:embed="rId7"/>
                <a:stretch>
                  <a:fillRect l="-3306" r="-4132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45DDB8F-45DE-4A41-A10F-DDE2AA68095F}"/>
              </a:ext>
            </a:extLst>
          </p:cNvPr>
          <p:cNvCxnSpPr>
            <a:cxnSpLocks/>
          </p:cNvCxnSpPr>
          <p:nvPr/>
        </p:nvCxnSpPr>
        <p:spPr>
          <a:xfrm flipV="1">
            <a:off x="892975" y="1830560"/>
            <a:ext cx="3917620" cy="3828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159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9C95DB-416B-414B-A470-D6D2C2B341A5}"/>
              </a:ext>
            </a:extLst>
          </p:cNvPr>
          <p:cNvSpPr/>
          <p:nvPr/>
        </p:nvSpPr>
        <p:spPr>
          <a:xfrm>
            <a:off x="1794837" y="3921909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69F4B7-4DC8-441D-BEEA-E2D3C8C8EA29}"/>
              </a:ext>
            </a:extLst>
          </p:cNvPr>
          <p:cNvSpPr/>
          <p:nvPr/>
        </p:nvSpPr>
        <p:spPr>
          <a:xfrm>
            <a:off x="2376728" y="3921908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19E39-4360-4C54-AEBD-397C2944B96A}"/>
              </a:ext>
            </a:extLst>
          </p:cNvPr>
          <p:cNvSpPr/>
          <p:nvPr/>
        </p:nvSpPr>
        <p:spPr>
          <a:xfrm>
            <a:off x="2958619" y="392190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991E3-8EF1-4B37-8693-EA207FA254F4}"/>
              </a:ext>
            </a:extLst>
          </p:cNvPr>
          <p:cNvSpPr txBox="1"/>
          <p:nvPr/>
        </p:nvSpPr>
        <p:spPr>
          <a:xfrm>
            <a:off x="1616425" y="448620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80640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FEE3AE-8683-40C7-AA4F-CCA19E2633A4}"/>
              </a:ext>
            </a:extLst>
          </p:cNvPr>
          <p:cNvSpPr/>
          <p:nvPr/>
        </p:nvSpPr>
        <p:spPr>
          <a:xfrm>
            <a:off x="5290457" y="1080654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76A6ED-7115-40CB-A471-C3BF6054A575}"/>
              </a:ext>
            </a:extLst>
          </p:cNvPr>
          <p:cNvSpPr/>
          <p:nvPr/>
        </p:nvSpPr>
        <p:spPr>
          <a:xfrm>
            <a:off x="5290455" y="1822862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D02661-1906-4D44-9B17-DCBF6375C62C}"/>
              </a:ext>
            </a:extLst>
          </p:cNvPr>
          <p:cNvSpPr/>
          <p:nvPr/>
        </p:nvSpPr>
        <p:spPr>
          <a:xfrm>
            <a:off x="5290453" y="2565070"/>
            <a:ext cx="837211" cy="74220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959429" y="135378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2541320" y="135378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3123211" y="135378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846613" y="2060369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3752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0B20E9-8390-4EF5-8398-6F096023AB14}"/>
              </a:ext>
            </a:extLst>
          </p:cNvPr>
          <p:cNvSpPr/>
          <p:nvPr/>
        </p:nvSpPr>
        <p:spPr>
          <a:xfrm>
            <a:off x="5418112" y="116081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293615-521F-4E0C-B08F-68C7CD1A355A}"/>
              </a:ext>
            </a:extLst>
          </p:cNvPr>
          <p:cNvSpPr/>
          <p:nvPr/>
        </p:nvSpPr>
        <p:spPr>
          <a:xfrm>
            <a:off x="5418112" y="1903020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ED73B3-0678-4F86-9005-587B361234CE}"/>
              </a:ext>
            </a:extLst>
          </p:cNvPr>
          <p:cNvSpPr/>
          <p:nvPr/>
        </p:nvSpPr>
        <p:spPr>
          <a:xfrm>
            <a:off x="5418112" y="2657102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153891" y="325833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(3,1)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7A0F0-D1D0-4B16-8B77-6FC5B9CAAC75}"/>
              </a:ext>
            </a:extLst>
          </p:cNvPr>
          <p:cNvSpPr txBox="1"/>
          <p:nvPr/>
        </p:nvSpPr>
        <p:spPr>
          <a:xfrm>
            <a:off x="3461658" y="4106902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(3,1))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E513A2-2387-4AFA-BD65-CBF0CE5BD5E8}"/>
              </a:ext>
            </a:extLst>
          </p:cNvPr>
          <p:cNvSpPr txBox="1"/>
          <p:nvPr/>
        </p:nvSpPr>
        <p:spPr>
          <a:xfrm>
            <a:off x="3461657" y="5201691"/>
            <a:ext cx="4432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np.reshape(a, (-1,1))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</a:t>
            </a:r>
          </a:p>
        </p:txBody>
      </p:sp>
    </p:spTree>
    <p:extLst>
      <p:ext uri="{BB962C8B-B14F-4D97-AF65-F5344CB8AC3E}">
        <p14:creationId xmlns:p14="http://schemas.microsoft.com/office/powerpoint/2010/main" val="11825637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2576947" y="102127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539632" y="224405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092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[1,2,3]])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9392" y="276406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361EFF-CCEE-4E82-A386-56136E5A5378}"/>
              </a:ext>
            </a:extLst>
          </p:cNvPr>
          <p:cNvSpPr/>
          <p:nvPr/>
        </p:nvSpPr>
        <p:spPr>
          <a:xfrm>
            <a:off x="2576947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2B4B05-85D0-4161-BDCB-56FDDDF4AC9D}"/>
              </a:ext>
            </a:extLst>
          </p:cNvPr>
          <p:cNvSpPr/>
          <p:nvPr/>
        </p:nvSpPr>
        <p:spPr>
          <a:xfrm>
            <a:off x="5304893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1FF2CA-9FEF-4D59-BA7D-30DC5B08F4D3}"/>
              </a:ext>
            </a:extLst>
          </p:cNvPr>
          <p:cNvSpPr/>
          <p:nvPr/>
        </p:nvSpPr>
        <p:spPr>
          <a:xfrm>
            <a:off x="5886784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784C6E-11C8-49EB-9A54-11C6D28D6DB8}"/>
              </a:ext>
            </a:extLst>
          </p:cNvPr>
          <p:cNvSpPr txBox="1"/>
          <p:nvPr/>
        </p:nvSpPr>
        <p:spPr>
          <a:xfrm>
            <a:off x="3642752" y="3776592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71FA7A-60E6-4E45-85CC-591339B9EDAA}"/>
              </a:ext>
            </a:extLst>
          </p:cNvPr>
          <p:cNvSpPr txBox="1"/>
          <p:nvPr/>
        </p:nvSpPr>
        <p:spPr>
          <a:xfrm>
            <a:off x="3642752" y="440602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F2B56D-0C95-433C-BD5E-DA40917CEDFC}"/>
              </a:ext>
            </a:extLst>
          </p:cNvPr>
          <p:cNvCxnSpPr/>
          <p:nvPr/>
        </p:nvCxnSpPr>
        <p:spPr>
          <a:xfrm flipH="1">
            <a:off x="4096512" y="4217213"/>
            <a:ext cx="446227" cy="347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56CBFB-2939-41BE-8FEB-C03732854293}"/>
              </a:ext>
            </a:extLst>
          </p:cNvPr>
          <p:cNvCxnSpPr>
            <a:cxnSpLocks/>
          </p:cNvCxnSpPr>
          <p:nvPr/>
        </p:nvCxnSpPr>
        <p:spPr>
          <a:xfrm>
            <a:off x="4078372" y="4268419"/>
            <a:ext cx="398973" cy="311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58E1CB-A733-4392-AD52-F916702AF599}"/>
              </a:ext>
            </a:extLst>
          </p:cNvPr>
          <p:cNvSpPr txBox="1"/>
          <p:nvPr/>
        </p:nvSpPr>
        <p:spPr>
          <a:xfrm>
            <a:off x="602689" y="5346252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np.transpose( a, (1,0))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850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5CC925FE-EF0C-4A65-8F0C-6B2932CBA21E}"/>
              </a:ext>
            </a:extLst>
          </p:cNvPr>
          <p:cNvSpPr/>
          <p:nvPr/>
        </p:nvSpPr>
        <p:spPr>
          <a:xfrm>
            <a:off x="5163479" y="4646443"/>
            <a:ext cx="100514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EF638-1BB0-4137-B792-332920530A43}"/>
              </a:ext>
            </a:extLst>
          </p:cNvPr>
          <p:cNvSpPr/>
          <p:nvPr/>
        </p:nvSpPr>
        <p:spPr>
          <a:xfrm>
            <a:off x="2435534" y="5000060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0438BF-FF01-47FD-BD3C-F738A296D6E3}"/>
              </a:ext>
            </a:extLst>
          </p:cNvPr>
          <p:cNvSpPr/>
          <p:nvPr/>
        </p:nvSpPr>
        <p:spPr>
          <a:xfrm>
            <a:off x="2576947" y="102127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539632" y="224405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092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          [1,2,3]])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9392" y="2764063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361EFF-CCEE-4E82-A386-56136E5A5378}"/>
              </a:ext>
            </a:extLst>
          </p:cNvPr>
          <p:cNvSpPr/>
          <p:nvPr/>
        </p:nvSpPr>
        <p:spPr>
          <a:xfrm>
            <a:off x="2576947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2B4B05-85D0-4161-BDCB-56FDDDF4AC9D}"/>
              </a:ext>
            </a:extLst>
          </p:cNvPr>
          <p:cNvSpPr/>
          <p:nvPr/>
        </p:nvSpPr>
        <p:spPr>
          <a:xfrm>
            <a:off x="5304893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1FF2CA-9FEF-4D59-BA7D-30DC5B08F4D3}"/>
              </a:ext>
            </a:extLst>
          </p:cNvPr>
          <p:cNvSpPr/>
          <p:nvPr/>
        </p:nvSpPr>
        <p:spPr>
          <a:xfrm>
            <a:off x="5886784" y="218505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760850-90A8-44CB-BCDE-02F5F0DA2857}"/>
              </a:ext>
            </a:extLst>
          </p:cNvPr>
          <p:cNvSpPr txBox="1"/>
          <p:nvPr/>
        </p:nvSpPr>
        <p:spPr>
          <a:xfrm>
            <a:off x="6745425" y="3399730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121416-28BF-46E6-BB4B-73B99989EC48}"/>
              </a:ext>
            </a:extLst>
          </p:cNvPr>
          <p:cNvSpPr txBox="1"/>
          <p:nvPr/>
        </p:nvSpPr>
        <p:spPr>
          <a:xfrm>
            <a:off x="6745425" y="4029164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(3,2)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FD55D1-6821-4317-A656-292E51D97E72}"/>
              </a:ext>
            </a:extLst>
          </p:cNvPr>
          <p:cNvCxnSpPr/>
          <p:nvPr/>
        </p:nvCxnSpPr>
        <p:spPr>
          <a:xfrm flipH="1">
            <a:off x="7199185" y="3840351"/>
            <a:ext cx="446227" cy="347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F81426D-0214-42DA-9BEE-6D26977E6B5D}"/>
              </a:ext>
            </a:extLst>
          </p:cNvPr>
          <p:cNvCxnSpPr>
            <a:cxnSpLocks/>
          </p:cNvCxnSpPr>
          <p:nvPr/>
        </p:nvCxnSpPr>
        <p:spPr>
          <a:xfrm>
            <a:off x="7181045" y="3891557"/>
            <a:ext cx="398973" cy="311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CDFD17-7E85-4DE1-B03D-40713235AFEC}"/>
              </a:ext>
            </a:extLst>
          </p:cNvPr>
          <p:cNvSpPr/>
          <p:nvPr/>
        </p:nvSpPr>
        <p:spPr>
          <a:xfrm>
            <a:off x="2489112" y="50554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F8AE856-8F52-43C7-82CD-1757A3BB6886}"/>
              </a:ext>
            </a:extLst>
          </p:cNvPr>
          <p:cNvSpPr/>
          <p:nvPr/>
        </p:nvSpPr>
        <p:spPr>
          <a:xfrm>
            <a:off x="2935596" y="50554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CDD5D4-9A7C-40D9-9145-BCD6DDA22033}"/>
              </a:ext>
            </a:extLst>
          </p:cNvPr>
          <p:cNvSpPr/>
          <p:nvPr/>
        </p:nvSpPr>
        <p:spPr>
          <a:xfrm>
            <a:off x="3382080" y="50554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61923D-872F-4903-A6D8-1107CCDB5BBE}"/>
              </a:ext>
            </a:extLst>
          </p:cNvPr>
          <p:cNvSpPr/>
          <p:nvPr/>
        </p:nvSpPr>
        <p:spPr>
          <a:xfrm>
            <a:off x="2435534" y="5557272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A8FD348-1FF9-4D95-828E-C0211257D45D}"/>
              </a:ext>
            </a:extLst>
          </p:cNvPr>
          <p:cNvSpPr/>
          <p:nvPr/>
        </p:nvSpPr>
        <p:spPr>
          <a:xfrm>
            <a:off x="2489112" y="5612636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C70CF16-23FC-41B0-8A33-37381510F4F8}"/>
              </a:ext>
            </a:extLst>
          </p:cNvPr>
          <p:cNvSpPr/>
          <p:nvPr/>
        </p:nvSpPr>
        <p:spPr>
          <a:xfrm>
            <a:off x="2935596" y="5612636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9B9D308-A0DD-4F75-AE9C-8E602022E176}"/>
              </a:ext>
            </a:extLst>
          </p:cNvPr>
          <p:cNvSpPr/>
          <p:nvPr/>
        </p:nvSpPr>
        <p:spPr>
          <a:xfrm>
            <a:off x="3382080" y="5612636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72152601-F8B8-47B9-B040-B8E43147BA6F}"/>
              </a:ext>
            </a:extLst>
          </p:cNvPr>
          <p:cNvSpPr/>
          <p:nvPr/>
        </p:nvSpPr>
        <p:spPr>
          <a:xfrm>
            <a:off x="4245429" y="5288316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44B1262-901E-4AFE-86C8-13D1A8B83817}"/>
              </a:ext>
            </a:extLst>
          </p:cNvPr>
          <p:cNvSpPr/>
          <p:nvPr/>
        </p:nvSpPr>
        <p:spPr>
          <a:xfrm>
            <a:off x="5220494" y="470180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0FC7124-A0CB-4E21-9640-ADAC44111B4D}"/>
              </a:ext>
            </a:extLst>
          </p:cNvPr>
          <p:cNvSpPr/>
          <p:nvPr/>
        </p:nvSpPr>
        <p:spPr>
          <a:xfrm>
            <a:off x="5666978" y="470180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F985F7-9B0B-460D-B3B4-09098E721540}"/>
              </a:ext>
            </a:extLst>
          </p:cNvPr>
          <p:cNvSpPr/>
          <p:nvPr/>
        </p:nvSpPr>
        <p:spPr>
          <a:xfrm>
            <a:off x="5163479" y="5199470"/>
            <a:ext cx="100514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773EA58-A6D7-40E8-BA00-5302B96AC4AD}"/>
              </a:ext>
            </a:extLst>
          </p:cNvPr>
          <p:cNvSpPr/>
          <p:nvPr/>
        </p:nvSpPr>
        <p:spPr>
          <a:xfrm>
            <a:off x="5220494" y="52548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AC96017-8604-4E37-8A28-F41262DAF1B7}"/>
              </a:ext>
            </a:extLst>
          </p:cNvPr>
          <p:cNvSpPr/>
          <p:nvPr/>
        </p:nvSpPr>
        <p:spPr>
          <a:xfrm>
            <a:off x="5666978" y="52548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7CD4206-0941-4CDE-B327-84EBF5F7A848}"/>
              </a:ext>
            </a:extLst>
          </p:cNvPr>
          <p:cNvSpPr/>
          <p:nvPr/>
        </p:nvSpPr>
        <p:spPr>
          <a:xfrm>
            <a:off x="5163479" y="5752497"/>
            <a:ext cx="100514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41B7DD8-2E4F-4353-AC6B-2CD5244C6952}"/>
              </a:ext>
            </a:extLst>
          </p:cNvPr>
          <p:cNvSpPr/>
          <p:nvPr/>
        </p:nvSpPr>
        <p:spPr>
          <a:xfrm>
            <a:off x="5220494" y="5807862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B75C29-7607-4888-AB44-5168989F36BA}"/>
              </a:ext>
            </a:extLst>
          </p:cNvPr>
          <p:cNvSpPr/>
          <p:nvPr/>
        </p:nvSpPr>
        <p:spPr>
          <a:xfrm>
            <a:off x="5666978" y="5807862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7878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8E4835-65D4-461B-9516-2528566AC91A}"/>
              </a:ext>
            </a:extLst>
          </p:cNvPr>
          <p:cNvSpPr/>
          <p:nvPr/>
        </p:nvSpPr>
        <p:spPr>
          <a:xfrm>
            <a:off x="2880865" y="4088168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0B022-823B-4969-93ED-0BE227DB1071}"/>
              </a:ext>
            </a:extLst>
          </p:cNvPr>
          <p:cNvSpPr/>
          <p:nvPr/>
        </p:nvSpPr>
        <p:spPr>
          <a:xfrm>
            <a:off x="1413165" y="102127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35466-85D7-422D-A8E9-62424D54065A}"/>
              </a:ext>
            </a:extLst>
          </p:cNvPr>
          <p:cNvSpPr/>
          <p:nvPr/>
        </p:nvSpPr>
        <p:spPr>
          <a:xfrm>
            <a:off x="1995056" y="102127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8D78-B8A5-4288-BD0E-09B40EF3039E}"/>
              </a:ext>
            </a:extLst>
          </p:cNvPr>
          <p:cNvSpPr txBox="1"/>
          <p:nvPr/>
        </p:nvSpPr>
        <p:spPr>
          <a:xfrm>
            <a:off x="1262163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70F26-6662-4A59-91CB-06B6E70A4617}"/>
              </a:ext>
            </a:extLst>
          </p:cNvPr>
          <p:cNvSpPr txBox="1"/>
          <p:nvPr/>
        </p:nvSpPr>
        <p:spPr>
          <a:xfrm>
            <a:off x="724395" y="2828835"/>
            <a:ext cx="4772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np.array([[1,2],[1,2]])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전치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356CB-AF6C-4ADC-B5F2-7A88F5F5DB59}"/>
              </a:ext>
            </a:extLst>
          </p:cNvPr>
          <p:cNvSpPr txBox="1"/>
          <p:nvPr/>
        </p:nvSpPr>
        <p:spPr>
          <a:xfrm>
            <a:off x="5220494" y="2185056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CE1214-7229-4DF4-9C67-2B9408DCF9A9}"/>
              </a:ext>
            </a:extLst>
          </p:cNvPr>
          <p:cNvSpPr/>
          <p:nvPr/>
        </p:nvSpPr>
        <p:spPr>
          <a:xfrm>
            <a:off x="4245429" y="1742703"/>
            <a:ext cx="504701" cy="519546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A3448-FD5A-4E1A-9385-51F96D10DE78}"/>
              </a:ext>
            </a:extLst>
          </p:cNvPr>
          <p:cNvSpPr/>
          <p:nvPr/>
        </p:nvSpPr>
        <p:spPr>
          <a:xfrm>
            <a:off x="1413165" y="1603167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72BF3D-6BA5-4589-8A1D-1BB0A981F5E2}"/>
              </a:ext>
            </a:extLst>
          </p:cNvPr>
          <p:cNvSpPr/>
          <p:nvPr/>
        </p:nvSpPr>
        <p:spPr>
          <a:xfrm>
            <a:off x="1995056" y="1603166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8B352C-D292-4891-8816-4847F43FF824}"/>
              </a:ext>
            </a:extLst>
          </p:cNvPr>
          <p:cNvSpPr/>
          <p:nvPr/>
        </p:nvSpPr>
        <p:spPr>
          <a:xfrm>
            <a:off x="5304893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230-4C59-4B60-A7F5-2D2094B6118B}"/>
              </a:ext>
            </a:extLst>
          </p:cNvPr>
          <p:cNvSpPr/>
          <p:nvPr/>
        </p:nvSpPr>
        <p:spPr>
          <a:xfrm>
            <a:off x="5886784" y="1021274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90B6B-D461-4F22-8544-E7DA57AB3A01}"/>
              </a:ext>
            </a:extLst>
          </p:cNvPr>
          <p:cNvSpPr/>
          <p:nvPr/>
        </p:nvSpPr>
        <p:spPr>
          <a:xfrm>
            <a:off x="5304893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AF9CE-5734-4602-8678-BEFD106A2B3B}"/>
              </a:ext>
            </a:extLst>
          </p:cNvPr>
          <p:cNvSpPr/>
          <p:nvPr/>
        </p:nvSpPr>
        <p:spPr>
          <a:xfrm>
            <a:off x="5886784" y="1603165"/>
            <a:ext cx="581891" cy="58189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0BBC3C-B103-4689-98C5-EA7DE36A2DE7}"/>
              </a:ext>
            </a:extLst>
          </p:cNvPr>
          <p:cNvGrpSpPr/>
          <p:nvPr/>
        </p:nvGrpSpPr>
        <p:grpSpPr>
          <a:xfrm>
            <a:off x="2925799" y="4134257"/>
            <a:ext cx="919038" cy="459520"/>
            <a:chOff x="2914650" y="4136230"/>
            <a:chExt cx="919038" cy="4595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E1AD8AF-EB77-4692-9BD9-A294E9DE0C50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EE92767-7EC3-485A-9400-1FCBCB291709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B0CA8E-E5DB-4713-B07D-CE1E5C72F28E}"/>
              </a:ext>
            </a:extLst>
          </p:cNvPr>
          <p:cNvSpPr/>
          <p:nvPr/>
        </p:nvSpPr>
        <p:spPr>
          <a:xfrm>
            <a:off x="2880864" y="4639865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631BFA-81B6-4E86-89D7-805FE6B2A422}"/>
              </a:ext>
            </a:extLst>
          </p:cNvPr>
          <p:cNvGrpSpPr/>
          <p:nvPr/>
        </p:nvGrpSpPr>
        <p:grpSpPr>
          <a:xfrm>
            <a:off x="2925798" y="4685954"/>
            <a:ext cx="919038" cy="459520"/>
            <a:chOff x="2914650" y="4136230"/>
            <a:chExt cx="919038" cy="45952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3763D-CBA1-4603-90B9-9A52965B60AD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CE5965F-033A-4A42-9F18-7FE1DAEB2906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7925F71-B027-42DE-A23B-CF29F63999A3}"/>
              </a:ext>
            </a:extLst>
          </p:cNvPr>
          <p:cNvSpPr txBox="1"/>
          <p:nvPr/>
        </p:nvSpPr>
        <p:spPr>
          <a:xfrm>
            <a:off x="6759279" y="300658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0D49AA-1279-43AB-BB98-EE333F433387}"/>
              </a:ext>
            </a:extLst>
          </p:cNvPr>
          <p:cNvSpPr txBox="1"/>
          <p:nvPr/>
        </p:nvSpPr>
        <p:spPr>
          <a:xfrm>
            <a:off x="6759279" y="3706675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>
                <a:solidFill>
                  <a:schemeClr val="tx1"/>
                </a:solidFill>
                <a:latin typeface="Consolas" panose="020B0609020204030204" pitchFamily="49" charset="0"/>
              </a:rPr>
              <a:t>(2,2)</a:t>
            </a:r>
            <a:endParaRPr lang="ko-KR" altLang="en-US" sz="3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E1677DF-4D39-46EF-9842-F2D66C3D34AA}"/>
              </a:ext>
            </a:extLst>
          </p:cNvPr>
          <p:cNvCxnSpPr/>
          <p:nvPr/>
        </p:nvCxnSpPr>
        <p:spPr>
          <a:xfrm>
            <a:off x="7172326" y="3511153"/>
            <a:ext cx="389334" cy="335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38C828-765F-4268-8859-271EFEEB6B35}"/>
              </a:ext>
            </a:extLst>
          </p:cNvPr>
          <p:cNvCxnSpPr>
            <a:cxnSpLocks/>
          </p:cNvCxnSpPr>
          <p:nvPr/>
        </p:nvCxnSpPr>
        <p:spPr>
          <a:xfrm flipH="1">
            <a:off x="7218760" y="3514725"/>
            <a:ext cx="418722" cy="332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91DD7C-4DBB-4280-B2AA-4BBFF960F5F4}"/>
              </a:ext>
            </a:extLst>
          </p:cNvPr>
          <p:cNvSpPr/>
          <p:nvPr/>
        </p:nvSpPr>
        <p:spPr>
          <a:xfrm>
            <a:off x="4938265" y="4101202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6497CE9-3CCA-4A08-B64F-9EF28E37EFC6}"/>
              </a:ext>
            </a:extLst>
          </p:cNvPr>
          <p:cNvGrpSpPr/>
          <p:nvPr/>
        </p:nvGrpSpPr>
        <p:grpSpPr>
          <a:xfrm>
            <a:off x="4983199" y="4147291"/>
            <a:ext cx="919038" cy="459520"/>
            <a:chOff x="2914650" y="4136230"/>
            <a:chExt cx="919038" cy="45952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DB19AA9-682E-4826-A539-9EE07892977C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50953E4-6E0F-49D4-AC0F-69F3E0ACA999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DC49782-FD33-4ACB-9EB3-E93B0EAF4483}"/>
              </a:ext>
            </a:extLst>
          </p:cNvPr>
          <p:cNvSpPr/>
          <p:nvPr/>
        </p:nvSpPr>
        <p:spPr>
          <a:xfrm>
            <a:off x="4938264" y="4652899"/>
            <a:ext cx="1008907" cy="5516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92B5FD2-60BC-4B46-AD7D-D977E3C86B4A}"/>
              </a:ext>
            </a:extLst>
          </p:cNvPr>
          <p:cNvGrpSpPr/>
          <p:nvPr/>
        </p:nvGrpSpPr>
        <p:grpSpPr>
          <a:xfrm>
            <a:off x="4983198" y="4698988"/>
            <a:ext cx="919038" cy="459520"/>
            <a:chOff x="2914650" y="4136230"/>
            <a:chExt cx="919038" cy="45952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AB25AB0-4F8E-44DF-84AA-E9D5636F792B}"/>
                </a:ext>
              </a:extLst>
            </p:cNvPr>
            <p:cNvSpPr/>
            <p:nvPr/>
          </p:nvSpPr>
          <p:spPr>
            <a:xfrm>
              <a:off x="2914650" y="4136231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86FB856-0521-476E-9A54-48F97535D5F4}"/>
                </a:ext>
              </a:extLst>
            </p:cNvPr>
            <p:cNvSpPr/>
            <p:nvPr/>
          </p:nvSpPr>
          <p:spPr>
            <a:xfrm>
              <a:off x="3374169" y="4136230"/>
              <a:ext cx="459519" cy="45951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35464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행렬의 교환 법칙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21A24-B304-4940-A874-432984AB5FE5}"/>
              </a:ext>
            </a:extLst>
          </p:cNvPr>
          <p:cNvSpPr txBox="1"/>
          <p:nvPr/>
        </p:nvSpPr>
        <p:spPr>
          <a:xfrm>
            <a:off x="342901" y="967978"/>
            <a:ext cx="56861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np.array([[1,2,3]]) # (1,3)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# (1,3)(3,1) =&gt; (1,1)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np.dot(b,a)  # (3,1)(1,3) =&gt; (3,3)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print(c)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74D3D4-5D27-4AFF-A47F-C77A16ACADC9}"/>
              </a:ext>
            </a:extLst>
          </p:cNvPr>
          <p:cNvSpPr/>
          <p:nvPr/>
        </p:nvSpPr>
        <p:spPr>
          <a:xfrm>
            <a:off x="6396743" y="1767513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E5D0A-8606-4059-80B0-1514770078B6}"/>
              </a:ext>
            </a:extLst>
          </p:cNvPr>
          <p:cNvSpPr/>
          <p:nvPr/>
        </p:nvSpPr>
        <p:spPr>
          <a:xfrm>
            <a:off x="6450321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E4C253-919E-4CD8-A91F-B77D4BE43229}"/>
              </a:ext>
            </a:extLst>
          </p:cNvPr>
          <p:cNvSpPr/>
          <p:nvPr/>
        </p:nvSpPr>
        <p:spPr>
          <a:xfrm>
            <a:off x="6896805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16E725-58E8-40A0-9066-E2B91A5DF0D7}"/>
              </a:ext>
            </a:extLst>
          </p:cNvPr>
          <p:cNvSpPr/>
          <p:nvPr/>
        </p:nvSpPr>
        <p:spPr>
          <a:xfrm>
            <a:off x="7343289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B6AE85-61CA-4CA5-9826-D42DCDC0FCBB}"/>
              </a:ext>
            </a:extLst>
          </p:cNvPr>
          <p:cNvSpPr/>
          <p:nvPr/>
        </p:nvSpPr>
        <p:spPr>
          <a:xfrm>
            <a:off x="8382705" y="121030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431637E-BDDF-47A7-AD66-934577E63421}"/>
              </a:ext>
            </a:extLst>
          </p:cNvPr>
          <p:cNvSpPr/>
          <p:nvPr/>
        </p:nvSpPr>
        <p:spPr>
          <a:xfrm>
            <a:off x="8436283" y="126566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22FE86-45E0-4C03-9671-F7941F52192C}"/>
              </a:ext>
            </a:extLst>
          </p:cNvPr>
          <p:cNvSpPr/>
          <p:nvPr/>
        </p:nvSpPr>
        <p:spPr>
          <a:xfrm>
            <a:off x="8382705" y="176751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CA30B4-9088-4AE5-A21B-A9B127557655}"/>
              </a:ext>
            </a:extLst>
          </p:cNvPr>
          <p:cNvSpPr/>
          <p:nvPr/>
        </p:nvSpPr>
        <p:spPr>
          <a:xfrm>
            <a:off x="8436283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80F7E0-8B64-4DF4-A71D-4375AB29EDFA}"/>
              </a:ext>
            </a:extLst>
          </p:cNvPr>
          <p:cNvSpPr/>
          <p:nvPr/>
        </p:nvSpPr>
        <p:spPr>
          <a:xfrm>
            <a:off x="8382705" y="2324725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7FBE75-5A36-4271-91AF-C9341113EE7C}"/>
              </a:ext>
            </a:extLst>
          </p:cNvPr>
          <p:cNvSpPr/>
          <p:nvPr/>
        </p:nvSpPr>
        <p:spPr>
          <a:xfrm>
            <a:off x="8436283" y="2380089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51AB8-C85E-4C6A-B493-4BA73A9FF7E2}"/>
              </a:ext>
            </a:extLst>
          </p:cNvPr>
          <p:cNvSpPr txBox="1"/>
          <p:nvPr/>
        </p:nvSpPr>
        <p:spPr>
          <a:xfrm>
            <a:off x="5919488" y="488858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CB885-B2F8-4ECF-810D-18CEB9545A31}"/>
              </a:ext>
            </a:extLst>
          </p:cNvPr>
          <p:cNvSpPr txBox="1"/>
          <p:nvPr/>
        </p:nvSpPr>
        <p:spPr>
          <a:xfrm>
            <a:off x="7208044" y="308252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,1)=&gt;(1,1)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508BD79-680A-4537-A9B2-D68306BD2482}"/>
              </a:ext>
            </a:extLst>
          </p:cNvPr>
          <p:cNvSpPr/>
          <p:nvPr/>
        </p:nvSpPr>
        <p:spPr>
          <a:xfrm>
            <a:off x="9529765" y="1727330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BB6440-5E3D-47FF-8E80-B60338ED01DE}"/>
              </a:ext>
            </a:extLst>
          </p:cNvPr>
          <p:cNvSpPr/>
          <p:nvPr/>
        </p:nvSpPr>
        <p:spPr>
          <a:xfrm>
            <a:off x="9583343" y="178269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79EDFB-C008-4702-B22E-D79C8F98049B}"/>
              </a:ext>
            </a:extLst>
          </p:cNvPr>
          <p:cNvSpPr txBox="1"/>
          <p:nvPr/>
        </p:nvSpPr>
        <p:spPr>
          <a:xfrm>
            <a:off x="9057792" y="17675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FE6F55-1C53-4D8A-8473-FDA4A3B8CEDA}"/>
              </a:ext>
            </a:extLst>
          </p:cNvPr>
          <p:cNvSpPr txBox="1"/>
          <p:nvPr/>
        </p:nvSpPr>
        <p:spPr>
          <a:xfrm>
            <a:off x="6782991" y="11394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FF5CB7-6FF0-4CF3-8A64-3283C1FBEB34}"/>
              </a:ext>
            </a:extLst>
          </p:cNvPr>
          <p:cNvSpPr txBox="1"/>
          <p:nvPr/>
        </p:nvSpPr>
        <p:spPr>
          <a:xfrm>
            <a:off x="8482233" y="7486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9E5093-1B52-4351-87A7-8BB5DBCA879C}"/>
              </a:ext>
            </a:extLst>
          </p:cNvPr>
          <p:cNvSpPr txBox="1"/>
          <p:nvPr/>
        </p:nvSpPr>
        <p:spPr>
          <a:xfrm>
            <a:off x="5220494" y="617368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,3)=&gt;(3,3)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C3A8282-2165-4075-A999-BDF2BDCBC487}"/>
              </a:ext>
            </a:extLst>
          </p:cNvPr>
          <p:cNvSpPr/>
          <p:nvPr/>
        </p:nvSpPr>
        <p:spPr>
          <a:xfrm>
            <a:off x="5357526" y="4402039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CBD9FD0-DD4D-4A66-A059-BFAA92664DDE}"/>
              </a:ext>
            </a:extLst>
          </p:cNvPr>
          <p:cNvSpPr/>
          <p:nvPr/>
        </p:nvSpPr>
        <p:spPr>
          <a:xfrm>
            <a:off x="5411104" y="445740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4511DE-74EB-4E24-8232-B20605291791}"/>
              </a:ext>
            </a:extLst>
          </p:cNvPr>
          <p:cNvSpPr/>
          <p:nvPr/>
        </p:nvSpPr>
        <p:spPr>
          <a:xfrm>
            <a:off x="5357526" y="495925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792F8B-A1B3-43A3-BEC8-BCC7BB2C4A37}"/>
              </a:ext>
            </a:extLst>
          </p:cNvPr>
          <p:cNvSpPr/>
          <p:nvPr/>
        </p:nvSpPr>
        <p:spPr>
          <a:xfrm>
            <a:off x="5411104" y="501461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F8F9A04-BC62-4589-A842-7F4182B4FB63}"/>
              </a:ext>
            </a:extLst>
          </p:cNvPr>
          <p:cNvSpPr/>
          <p:nvPr/>
        </p:nvSpPr>
        <p:spPr>
          <a:xfrm>
            <a:off x="5357526" y="551646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5BAB119-4BEB-4A6F-B1C8-AE745715F37E}"/>
              </a:ext>
            </a:extLst>
          </p:cNvPr>
          <p:cNvSpPr/>
          <p:nvPr/>
        </p:nvSpPr>
        <p:spPr>
          <a:xfrm>
            <a:off x="5411104" y="557182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3C6B39-33DB-4685-B6FF-A3180098E381}"/>
              </a:ext>
            </a:extLst>
          </p:cNvPr>
          <p:cNvSpPr txBox="1"/>
          <p:nvPr/>
        </p:nvSpPr>
        <p:spPr>
          <a:xfrm>
            <a:off x="5457054" y="39403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CE420A-EF28-4263-93FC-E6873EF14B7D}"/>
              </a:ext>
            </a:extLst>
          </p:cNvPr>
          <p:cNvSpPr/>
          <p:nvPr/>
        </p:nvSpPr>
        <p:spPr>
          <a:xfrm>
            <a:off x="6221200" y="4954220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3BE6814-8D89-4757-B543-7E7119F1B5D9}"/>
              </a:ext>
            </a:extLst>
          </p:cNvPr>
          <p:cNvSpPr/>
          <p:nvPr/>
        </p:nvSpPr>
        <p:spPr>
          <a:xfrm>
            <a:off x="6274778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BDA649F-17E4-4844-8678-26C0F4FCA178}"/>
              </a:ext>
            </a:extLst>
          </p:cNvPr>
          <p:cNvSpPr/>
          <p:nvPr/>
        </p:nvSpPr>
        <p:spPr>
          <a:xfrm>
            <a:off x="6721262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3DE5C64-6021-4811-AC1A-49E021B06641}"/>
              </a:ext>
            </a:extLst>
          </p:cNvPr>
          <p:cNvSpPr/>
          <p:nvPr/>
        </p:nvSpPr>
        <p:spPr>
          <a:xfrm>
            <a:off x="7167746" y="500958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3F74ED-E6BA-45CD-8883-5757539A6B83}"/>
              </a:ext>
            </a:extLst>
          </p:cNvPr>
          <p:cNvSpPr txBox="1"/>
          <p:nvPr/>
        </p:nvSpPr>
        <p:spPr>
          <a:xfrm>
            <a:off x="6607448" y="43261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7FCDF4-9393-4D66-84A0-4E37DC056E55}"/>
              </a:ext>
            </a:extLst>
          </p:cNvPr>
          <p:cNvSpPr txBox="1"/>
          <p:nvPr/>
        </p:nvSpPr>
        <p:spPr>
          <a:xfrm>
            <a:off x="7623152" y="49788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6EA9C4C-01FD-413F-947C-D96C6C16B54F}"/>
              </a:ext>
            </a:extLst>
          </p:cNvPr>
          <p:cNvSpPr/>
          <p:nvPr/>
        </p:nvSpPr>
        <p:spPr>
          <a:xfrm>
            <a:off x="8010401" y="4270771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4019CA6-730E-4BB7-B985-3AD6D85D1515}"/>
              </a:ext>
            </a:extLst>
          </p:cNvPr>
          <p:cNvSpPr/>
          <p:nvPr/>
        </p:nvSpPr>
        <p:spPr>
          <a:xfrm>
            <a:off x="8063979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CECF676-F052-432E-AF31-4D239D1DB032}"/>
              </a:ext>
            </a:extLst>
          </p:cNvPr>
          <p:cNvSpPr/>
          <p:nvPr/>
        </p:nvSpPr>
        <p:spPr>
          <a:xfrm>
            <a:off x="8510463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A70EF8-76CE-4238-AA4C-EC90D0DD2165}"/>
              </a:ext>
            </a:extLst>
          </p:cNvPr>
          <p:cNvSpPr/>
          <p:nvPr/>
        </p:nvSpPr>
        <p:spPr>
          <a:xfrm>
            <a:off x="8956947" y="432613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003BA7F-AA4B-4206-803F-36AC1964A97E}"/>
              </a:ext>
            </a:extLst>
          </p:cNvPr>
          <p:cNvSpPr/>
          <p:nvPr/>
        </p:nvSpPr>
        <p:spPr>
          <a:xfrm>
            <a:off x="8006832" y="4827984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A51CF8F-853A-4CA7-81AD-4407DB79B4FC}"/>
              </a:ext>
            </a:extLst>
          </p:cNvPr>
          <p:cNvSpPr/>
          <p:nvPr/>
        </p:nvSpPr>
        <p:spPr>
          <a:xfrm>
            <a:off x="8060410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0EE6AE5-8D3B-4D03-BA8B-F2784B29CA2C}"/>
              </a:ext>
            </a:extLst>
          </p:cNvPr>
          <p:cNvSpPr/>
          <p:nvPr/>
        </p:nvSpPr>
        <p:spPr>
          <a:xfrm>
            <a:off x="8506894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6CDC2E9-68AA-4B93-B8DB-87CD918979A3}"/>
              </a:ext>
            </a:extLst>
          </p:cNvPr>
          <p:cNvSpPr/>
          <p:nvPr/>
        </p:nvSpPr>
        <p:spPr>
          <a:xfrm>
            <a:off x="8953378" y="4883348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A4BA0CC-1F29-416E-A3E9-FDC26107AD06}"/>
              </a:ext>
            </a:extLst>
          </p:cNvPr>
          <p:cNvSpPr/>
          <p:nvPr/>
        </p:nvSpPr>
        <p:spPr>
          <a:xfrm>
            <a:off x="8003263" y="5385197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A84A226-CC16-4D2D-B511-89CD9F59731A}"/>
              </a:ext>
            </a:extLst>
          </p:cNvPr>
          <p:cNvSpPr/>
          <p:nvPr/>
        </p:nvSpPr>
        <p:spPr>
          <a:xfrm>
            <a:off x="8056841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877536-F700-4962-B0F6-0FC8A4E30835}"/>
              </a:ext>
            </a:extLst>
          </p:cNvPr>
          <p:cNvSpPr/>
          <p:nvPr/>
        </p:nvSpPr>
        <p:spPr>
          <a:xfrm>
            <a:off x="8503325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5C5DE48-10FA-46FD-860B-2095066DE4A9}"/>
              </a:ext>
            </a:extLst>
          </p:cNvPr>
          <p:cNvSpPr/>
          <p:nvPr/>
        </p:nvSpPr>
        <p:spPr>
          <a:xfrm>
            <a:off x="8949809" y="5440561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2572FC-66D8-44B4-82BE-E1310434CD3C}"/>
              </a:ext>
            </a:extLst>
          </p:cNvPr>
          <p:cNvSpPr txBox="1"/>
          <p:nvPr/>
        </p:nvSpPr>
        <p:spPr>
          <a:xfrm>
            <a:off x="7931150" y="17984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9BCCB4-E513-448B-BB8A-8580F20EAF29}"/>
              </a:ext>
            </a:extLst>
          </p:cNvPr>
          <p:cNvSpPr txBox="1"/>
          <p:nvPr/>
        </p:nvSpPr>
        <p:spPr>
          <a:xfrm>
            <a:off x="4829175" y="875109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3*4==4*3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123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레이블이 있는 예제로 학습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A56882-D514-4630-B026-C9205F377A08}"/>
              </a:ext>
            </a:extLst>
          </p:cNvPr>
          <p:cNvSpPr/>
          <p:nvPr/>
        </p:nvSpPr>
        <p:spPr>
          <a:xfrm>
            <a:off x="1250067" y="2934185"/>
            <a:ext cx="1886673" cy="3362445"/>
          </a:xfrm>
          <a:prstGeom prst="rect">
            <a:avLst/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5CD49A-5D55-41B5-B7B2-84CFA2B98734}"/>
              </a:ext>
            </a:extLst>
          </p:cNvPr>
          <p:cNvSpPr/>
          <p:nvPr/>
        </p:nvSpPr>
        <p:spPr>
          <a:xfrm>
            <a:off x="3397171" y="2934185"/>
            <a:ext cx="1886673" cy="336244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BB928E-88A4-4D4C-A028-49202043EC2D}"/>
              </a:ext>
            </a:extLst>
          </p:cNvPr>
          <p:cNvSpPr/>
          <p:nvPr/>
        </p:nvSpPr>
        <p:spPr>
          <a:xfrm>
            <a:off x="5544275" y="2934184"/>
            <a:ext cx="1886673" cy="33624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34F451-E7FD-44D9-8A62-E8D8969E0095}"/>
              </a:ext>
            </a:extLst>
          </p:cNvPr>
          <p:cNvSpPr/>
          <p:nvPr/>
        </p:nvSpPr>
        <p:spPr>
          <a:xfrm>
            <a:off x="7691379" y="2934183"/>
            <a:ext cx="1886673" cy="3362445"/>
          </a:xfrm>
          <a:prstGeom prst="rect">
            <a:avLst/>
          </a:prstGeom>
          <a:solidFill>
            <a:srgbClr val="FE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B43F5-2B0C-4B89-867D-16A784ABAF64}"/>
              </a:ext>
            </a:extLst>
          </p:cNvPr>
          <p:cNvSpPr txBox="1"/>
          <p:nvPr/>
        </p:nvSpPr>
        <p:spPr>
          <a:xfrm>
            <a:off x="6146159" y="2928007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AA63D-590F-4563-A8A3-0F4DCA81D82C}"/>
              </a:ext>
            </a:extLst>
          </p:cNvPr>
          <p:cNvSpPr txBox="1"/>
          <p:nvPr/>
        </p:nvSpPr>
        <p:spPr>
          <a:xfrm>
            <a:off x="1914480" y="2928007"/>
            <a:ext cx="55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B9464-71DF-4486-9F4F-7B6AC8DFDFB6}"/>
              </a:ext>
            </a:extLst>
          </p:cNvPr>
          <p:cNvSpPr txBox="1"/>
          <p:nvPr/>
        </p:nvSpPr>
        <p:spPr>
          <a:xfrm>
            <a:off x="4061585" y="2928007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dog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86613-0FFA-48CF-962A-403F1E73F540}"/>
              </a:ext>
            </a:extLst>
          </p:cNvPr>
          <p:cNvSpPr txBox="1"/>
          <p:nvPr/>
        </p:nvSpPr>
        <p:spPr>
          <a:xfrm>
            <a:off x="8355792" y="2928007"/>
            <a:ext cx="573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hat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9912E-860A-4244-A8A2-8F9AA03C7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"/>
          <a:stretch/>
        </p:blipFill>
        <p:spPr>
          <a:xfrm>
            <a:off x="1357248" y="3321937"/>
            <a:ext cx="1665208" cy="2828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A267A6-3A58-4278-A18B-5E87AF56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998" y="3334295"/>
            <a:ext cx="1653564" cy="2816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00C8BC-D4DF-4CD1-9352-91E717FB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69" y="3334294"/>
            <a:ext cx="1660392" cy="28160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1AAEC4-E14F-4C14-B66F-E3C0E1F8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551" y="3321938"/>
            <a:ext cx="1660309" cy="28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1936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F7ACAE-BA6F-47EF-8142-125F25ACBACE}"/>
              </a:ext>
            </a:extLst>
          </p:cNvPr>
          <p:cNvSpPr txBox="1"/>
          <p:nvPr/>
        </p:nvSpPr>
        <p:spPr>
          <a:xfrm>
            <a:off x="368135" y="19594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행렬의 교환 법칙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21A24-B304-4940-A874-432984AB5FE5}"/>
              </a:ext>
            </a:extLst>
          </p:cNvPr>
          <p:cNvSpPr txBox="1"/>
          <p:nvPr/>
        </p:nvSpPr>
        <p:spPr>
          <a:xfrm>
            <a:off x="342901" y="967978"/>
            <a:ext cx="568617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 = np.array([[1,2,3],[4,5,6]]) # (2,3)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 = np.array([[2],[2],[2]]) # (3,1)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np.dot(a,b)   # (2,3)(3,1) =&gt; (2,1)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 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 = np.dot(b,a)  # (3,1)(2,3)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print(c.shape)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74D3D4-5D27-4AFF-A47F-C77A16ACADC9}"/>
              </a:ext>
            </a:extLst>
          </p:cNvPr>
          <p:cNvSpPr/>
          <p:nvPr/>
        </p:nvSpPr>
        <p:spPr>
          <a:xfrm>
            <a:off x="6396743" y="1767513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E5D0A-8606-4059-80B0-1514770078B6}"/>
              </a:ext>
            </a:extLst>
          </p:cNvPr>
          <p:cNvSpPr/>
          <p:nvPr/>
        </p:nvSpPr>
        <p:spPr>
          <a:xfrm>
            <a:off x="6450321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E4C253-919E-4CD8-A91F-B77D4BE43229}"/>
              </a:ext>
            </a:extLst>
          </p:cNvPr>
          <p:cNvSpPr/>
          <p:nvPr/>
        </p:nvSpPr>
        <p:spPr>
          <a:xfrm>
            <a:off x="6896805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16E725-58E8-40A0-9066-E2B91A5DF0D7}"/>
              </a:ext>
            </a:extLst>
          </p:cNvPr>
          <p:cNvSpPr/>
          <p:nvPr/>
        </p:nvSpPr>
        <p:spPr>
          <a:xfrm>
            <a:off x="7343289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B6AE85-61CA-4CA5-9826-D42DCDC0FCBB}"/>
              </a:ext>
            </a:extLst>
          </p:cNvPr>
          <p:cNvSpPr/>
          <p:nvPr/>
        </p:nvSpPr>
        <p:spPr>
          <a:xfrm>
            <a:off x="8382705" y="121030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431637E-BDDF-47A7-AD66-934577E63421}"/>
              </a:ext>
            </a:extLst>
          </p:cNvPr>
          <p:cNvSpPr/>
          <p:nvPr/>
        </p:nvSpPr>
        <p:spPr>
          <a:xfrm>
            <a:off x="8436283" y="126566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22FE86-45E0-4C03-9671-F7941F52192C}"/>
              </a:ext>
            </a:extLst>
          </p:cNvPr>
          <p:cNvSpPr/>
          <p:nvPr/>
        </p:nvSpPr>
        <p:spPr>
          <a:xfrm>
            <a:off x="8382705" y="176751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CA30B4-9088-4AE5-A21B-A9B127557655}"/>
              </a:ext>
            </a:extLst>
          </p:cNvPr>
          <p:cNvSpPr/>
          <p:nvPr/>
        </p:nvSpPr>
        <p:spPr>
          <a:xfrm>
            <a:off x="8436283" y="182287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80F7E0-8B64-4DF4-A71D-4375AB29EDFA}"/>
              </a:ext>
            </a:extLst>
          </p:cNvPr>
          <p:cNvSpPr/>
          <p:nvPr/>
        </p:nvSpPr>
        <p:spPr>
          <a:xfrm>
            <a:off x="8382705" y="2324725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7FBE75-5A36-4271-91AF-C9341113EE7C}"/>
              </a:ext>
            </a:extLst>
          </p:cNvPr>
          <p:cNvSpPr/>
          <p:nvPr/>
        </p:nvSpPr>
        <p:spPr>
          <a:xfrm>
            <a:off x="8436283" y="2380089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51AB8-C85E-4C6A-B493-4BA73A9FF7E2}"/>
              </a:ext>
            </a:extLst>
          </p:cNvPr>
          <p:cNvSpPr txBox="1"/>
          <p:nvPr/>
        </p:nvSpPr>
        <p:spPr>
          <a:xfrm>
            <a:off x="5861900" y="493915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CB885-B2F8-4ECF-810D-18CEB9545A31}"/>
              </a:ext>
            </a:extLst>
          </p:cNvPr>
          <p:cNvSpPr txBox="1"/>
          <p:nvPr/>
        </p:nvSpPr>
        <p:spPr>
          <a:xfrm>
            <a:off x="7208044" y="308252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,1)=&gt;(2,1)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508BD79-680A-4537-A9B2-D68306BD2482}"/>
              </a:ext>
            </a:extLst>
          </p:cNvPr>
          <p:cNvSpPr/>
          <p:nvPr/>
        </p:nvSpPr>
        <p:spPr>
          <a:xfrm>
            <a:off x="9529765" y="1727330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BB6440-5E3D-47FF-8E80-B60338ED01DE}"/>
              </a:ext>
            </a:extLst>
          </p:cNvPr>
          <p:cNvSpPr/>
          <p:nvPr/>
        </p:nvSpPr>
        <p:spPr>
          <a:xfrm>
            <a:off x="9583343" y="178269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79EDFB-C008-4702-B22E-D79C8F98049B}"/>
              </a:ext>
            </a:extLst>
          </p:cNvPr>
          <p:cNvSpPr txBox="1"/>
          <p:nvPr/>
        </p:nvSpPr>
        <p:spPr>
          <a:xfrm>
            <a:off x="9048847" y="20111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FE6F55-1C53-4D8A-8473-FDA4A3B8CEDA}"/>
              </a:ext>
            </a:extLst>
          </p:cNvPr>
          <p:cNvSpPr txBox="1"/>
          <p:nvPr/>
        </p:nvSpPr>
        <p:spPr>
          <a:xfrm>
            <a:off x="6782991" y="113942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FF5CB7-6FF0-4CF3-8A64-3283C1FBEB34}"/>
              </a:ext>
            </a:extLst>
          </p:cNvPr>
          <p:cNvSpPr txBox="1"/>
          <p:nvPr/>
        </p:nvSpPr>
        <p:spPr>
          <a:xfrm>
            <a:off x="8482233" y="7486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9E5093-1B52-4351-87A7-8BB5DBCA879C}"/>
              </a:ext>
            </a:extLst>
          </p:cNvPr>
          <p:cNvSpPr txBox="1"/>
          <p:nvPr/>
        </p:nvSpPr>
        <p:spPr>
          <a:xfrm>
            <a:off x="5220494" y="617368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,3)=&gt;(3,3)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C3A8282-2165-4075-A999-BDF2BDCBC487}"/>
              </a:ext>
            </a:extLst>
          </p:cNvPr>
          <p:cNvSpPr/>
          <p:nvPr/>
        </p:nvSpPr>
        <p:spPr>
          <a:xfrm>
            <a:off x="5357526" y="4402039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CBD9FD0-DD4D-4A66-A059-BFAA92664DDE}"/>
              </a:ext>
            </a:extLst>
          </p:cNvPr>
          <p:cNvSpPr/>
          <p:nvPr/>
        </p:nvSpPr>
        <p:spPr>
          <a:xfrm>
            <a:off x="5411104" y="445740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4511DE-74EB-4E24-8232-B20605291791}"/>
              </a:ext>
            </a:extLst>
          </p:cNvPr>
          <p:cNvSpPr/>
          <p:nvPr/>
        </p:nvSpPr>
        <p:spPr>
          <a:xfrm>
            <a:off x="5357526" y="495925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792F8B-A1B3-43A3-BEC8-BCC7BB2C4A37}"/>
              </a:ext>
            </a:extLst>
          </p:cNvPr>
          <p:cNvSpPr/>
          <p:nvPr/>
        </p:nvSpPr>
        <p:spPr>
          <a:xfrm>
            <a:off x="5411104" y="501461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F8F9A04-BC62-4589-A842-7F4182B4FB63}"/>
              </a:ext>
            </a:extLst>
          </p:cNvPr>
          <p:cNvSpPr/>
          <p:nvPr/>
        </p:nvSpPr>
        <p:spPr>
          <a:xfrm>
            <a:off x="5357526" y="5516463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5BAB119-4BEB-4A6F-B1C8-AE745715F37E}"/>
              </a:ext>
            </a:extLst>
          </p:cNvPr>
          <p:cNvSpPr/>
          <p:nvPr/>
        </p:nvSpPr>
        <p:spPr>
          <a:xfrm>
            <a:off x="5411104" y="5571827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3C6B39-33DB-4685-B6FF-A3180098E381}"/>
              </a:ext>
            </a:extLst>
          </p:cNvPr>
          <p:cNvSpPr txBox="1"/>
          <p:nvPr/>
        </p:nvSpPr>
        <p:spPr>
          <a:xfrm>
            <a:off x="5457054" y="39403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3F74ED-E6BA-45CD-8883-5757539A6B83}"/>
              </a:ext>
            </a:extLst>
          </p:cNvPr>
          <p:cNvSpPr txBox="1"/>
          <p:nvPr/>
        </p:nvSpPr>
        <p:spPr>
          <a:xfrm>
            <a:off x="6607448" y="43261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2572FC-66D8-44B4-82BE-E1310434CD3C}"/>
              </a:ext>
            </a:extLst>
          </p:cNvPr>
          <p:cNvSpPr txBox="1"/>
          <p:nvPr/>
        </p:nvSpPr>
        <p:spPr>
          <a:xfrm>
            <a:off x="7931150" y="17984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F1C2468-F44F-439D-861F-9A88983F8993}"/>
              </a:ext>
            </a:extLst>
          </p:cNvPr>
          <p:cNvSpPr/>
          <p:nvPr/>
        </p:nvSpPr>
        <p:spPr>
          <a:xfrm>
            <a:off x="6396743" y="2314009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FD12F50-91CD-4721-815B-4654FC032FED}"/>
              </a:ext>
            </a:extLst>
          </p:cNvPr>
          <p:cNvSpPr/>
          <p:nvPr/>
        </p:nvSpPr>
        <p:spPr>
          <a:xfrm>
            <a:off x="6450321" y="236937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793138A-6DD8-4E59-9888-50FAFACEB83D}"/>
              </a:ext>
            </a:extLst>
          </p:cNvPr>
          <p:cNvSpPr/>
          <p:nvPr/>
        </p:nvSpPr>
        <p:spPr>
          <a:xfrm>
            <a:off x="6896805" y="236937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36FFAFD-6E26-4C4F-B00A-561627FE23EB}"/>
              </a:ext>
            </a:extLst>
          </p:cNvPr>
          <p:cNvSpPr/>
          <p:nvPr/>
        </p:nvSpPr>
        <p:spPr>
          <a:xfrm>
            <a:off x="7343289" y="2369373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D06CB3F-3BC0-4DC5-B55C-5424EFED926B}"/>
              </a:ext>
            </a:extLst>
          </p:cNvPr>
          <p:cNvSpPr/>
          <p:nvPr/>
        </p:nvSpPr>
        <p:spPr>
          <a:xfrm>
            <a:off x="9529765" y="2287221"/>
            <a:ext cx="557698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98C2B51-C292-45DC-9DB8-293D20B71060}"/>
              </a:ext>
            </a:extLst>
          </p:cNvPr>
          <p:cNvSpPr/>
          <p:nvPr/>
        </p:nvSpPr>
        <p:spPr>
          <a:xfrm>
            <a:off x="9583343" y="2342585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FADAF0D-F52E-4105-83E3-E57877433231}"/>
              </a:ext>
            </a:extLst>
          </p:cNvPr>
          <p:cNvSpPr/>
          <p:nvPr/>
        </p:nvSpPr>
        <p:spPr>
          <a:xfrm>
            <a:off x="6187715" y="4691360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B0B7A83-4545-4C4A-8BD4-B0C67C8071F0}"/>
              </a:ext>
            </a:extLst>
          </p:cNvPr>
          <p:cNvSpPr/>
          <p:nvPr/>
        </p:nvSpPr>
        <p:spPr>
          <a:xfrm>
            <a:off x="6241293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9DE723E-FC7F-421A-A968-F85CADD75B43}"/>
              </a:ext>
            </a:extLst>
          </p:cNvPr>
          <p:cNvSpPr/>
          <p:nvPr/>
        </p:nvSpPr>
        <p:spPr>
          <a:xfrm>
            <a:off x="6687777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73C32C3-B037-422F-9FFA-E2BE90B42A0A}"/>
              </a:ext>
            </a:extLst>
          </p:cNvPr>
          <p:cNvSpPr/>
          <p:nvPr/>
        </p:nvSpPr>
        <p:spPr>
          <a:xfrm>
            <a:off x="7134261" y="4746724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934C62B-EFBC-4700-B2AB-8BA00B0864E2}"/>
              </a:ext>
            </a:extLst>
          </p:cNvPr>
          <p:cNvSpPr/>
          <p:nvPr/>
        </p:nvSpPr>
        <p:spPr>
          <a:xfrm>
            <a:off x="6187715" y="5237856"/>
            <a:ext cx="1446609" cy="55721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67C32CA-D71E-4DA4-B11B-8573B36AC69E}"/>
              </a:ext>
            </a:extLst>
          </p:cNvPr>
          <p:cNvSpPr/>
          <p:nvPr/>
        </p:nvSpPr>
        <p:spPr>
          <a:xfrm>
            <a:off x="6241293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040974-1C1E-4C5B-9938-AB34A29BD580}"/>
              </a:ext>
            </a:extLst>
          </p:cNvPr>
          <p:cNvSpPr/>
          <p:nvPr/>
        </p:nvSpPr>
        <p:spPr>
          <a:xfrm>
            <a:off x="6687777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5431759-618A-483D-BB05-64420FCAAA44}"/>
              </a:ext>
            </a:extLst>
          </p:cNvPr>
          <p:cNvSpPr/>
          <p:nvPr/>
        </p:nvSpPr>
        <p:spPr>
          <a:xfrm>
            <a:off x="7134261" y="5293220"/>
            <a:ext cx="446484" cy="44648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9F256C8-F9D3-4074-99D6-9302FAB1DD5B}"/>
              </a:ext>
            </a:extLst>
          </p:cNvPr>
          <p:cNvCxnSpPr/>
          <p:nvPr/>
        </p:nvCxnSpPr>
        <p:spPr>
          <a:xfrm flipH="1">
            <a:off x="4797028" y="4089797"/>
            <a:ext cx="2925366" cy="21359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9985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35574339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2645849" y="177100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2654629" y="3154732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</p:cNvCxnSpPr>
          <p:nvPr/>
        </p:nvCxnSpPr>
        <p:spPr>
          <a:xfrm>
            <a:off x="3461231" y="2133319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</p:cNvCxnSpPr>
          <p:nvPr/>
        </p:nvCxnSpPr>
        <p:spPr>
          <a:xfrm>
            <a:off x="3461231" y="3595914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819" y="1904665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02" y="335436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/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C56B09-437B-46A3-966B-E2E9166F5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35" y="1596234"/>
                <a:ext cx="460511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C5D527C-7891-4534-92AE-D7EF871CB183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>
            <a:off x="1631146" y="1780900"/>
            <a:ext cx="1014703" cy="3934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C8B60E8-A3F2-4763-9CA7-16EE29DFC3ED}"/>
              </a:ext>
            </a:extLst>
          </p:cNvPr>
          <p:cNvCxnSpPr>
            <a:cxnSpLocks/>
            <a:stCxn id="38" idx="3"/>
            <a:endCxn id="33" idx="2"/>
          </p:cNvCxnSpPr>
          <p:nvPr/>
        </p:nvCxnSpPr>
        <p:spPr>
          <a:xfrm>
            <a:off x="1631146" y="1780900"/>
            <a:ext cx="1023483" cy="17771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/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635339-A42D-411F-9685-882BBE23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2605128"/>
                <a:ext cx="46762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1967439-A515-4260-83BE-FBE173C1E5AC}"/>
              </a:ext>
            </a:extLst>
          </p:cNvPr>
          <p:cNvCxnSpPr>
            <a:cxnSpLocks/>
            <a:stCxn id="46" idx="3"/>
            <a:endCxn id="20" idx="2"/>
          </p:cNvCxnSpPr>
          <p:nvPr/>
        </p:nvCxnSpPr>
        <p:spPr>
          <a:xfrm flipV="1">
            <a:off x="1605009" y="2174301"/>
            <a:ext cx="1040840" cy="61549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DB4D09E-775D-4EF9-8A6D-A1597F00B5AB}"/>
              </a:ext>
            </a:extLst>
          </p:cNvPr>
          <p:cNvCxnSpPr>
            <a:cxnSpLocks/>
            <a:stCxn id="46" idx="3"/>
            <a:endCxn id="33" idx="2"/>
          </p:cNvCxnSpPr>
          <p:nvPr/>
        </p:nvCxnSpPr>
        <p:spPr>
          <a:xfrm>
            <a:off x="1605009" y="2789794"/>
            <a:ext cx="1049620" cy="76823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/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3A87D4-73D1-4FF5-BD29-40E07861D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81" y="3672947"/>
                <a:ext cx="467628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8B014F8-2B0D-4DBD-B68E-E24BAB7E75E6}"/>
              </a:ext>
            </a:extLst>
          </p:cNvPr>
          <p:cNvCxnSpPr>
            <a:cxnSpLocks/>
            <a:stCxn id="51" idx="3"/>
            <a:endCxn id="20" idx="2"/>
          </p:cNvCxnSpPr>
          <p:nvPr/>
        </p:nvCxnSpPr>
        <p:spPr>
          <a:xfrm flipV="1">
            <a:off x="1605009" y="2174301"/>
            <a:ext cx="1040840" cy="168331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2351F52-76B7-48A6-84D2-7320CB71BBC4}"/>
              </a:ext>
            </a:extLst>
          </p:cNvPr>
          <p:cNvCxnSpPr>
            <a:cxnSpLocks/>
            <a:stCxn id="51" idx="3"/>
            <a:endCxn id="33" idx="2"/>
          </p:cNvCxnSpPr>
          <p:nvPr/>
        </p:nvCxnSpPr>
        <p:spPr>
          <a:xfrm flipV="1">
            <a:off x="1605009" y="3558033"/>
            <a:ext cx="1049620" cy="2995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95F49CD-D8B6-400C-A66C-D8005F4DCA1B}"/>
              </a:ext>
            </a:extLst>
          </p:cNvPr>
          <p:cNvCxnSpPr>
            <a:cxnSpLocks/>
          </p:cNvCxnSpPr>
          <p:nvPr/>
        </p:nvCxnSpPr>
        <p:spPr>
          <a:xfrm flipV="1">
            <a:off x="2342533" y="3899295"/>
            <a:ext cx="466136" cy="44163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/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657D47-F3D3-4C0A-AEC4-F86977B52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803" y="4209917"/>
                <a:ext cx="386575" cy="461665"/>
              </a:xfrm>
              <a:prstGeom prst="rect">
                <a:avLst/>
              </a:prstGeom>
              <a:blipFill>
                <a:blip r:embed="rId8"/>
                <a:stretch>
                  <a:fillRect l="-4762" r="-19048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67C6318-ABA6-45B9-AB74-13E956629983}"/>
              </a:ext>
            </a:extLst>
          </p:cNvPr>
          <p:cNvCxnSpPr>
            <a:cxnSpLocks/>
            <a:stCxn id="59" idx="2"/>
            <a:endCxn id="20" idx="1"/>
          </p:cNvCxnSpPr>
          <p:nvPr/>
        </p:nvCxnSpPr>
        <p:spPr>
          <a:xfrm>
            <a:off x="2386211" y="1509847"/>
            <a:ext cx="377762" cy="37927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/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7BF89B-5A64-47F4-9802-07DD0E5C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923" y="1048182"/>
                <a:ext cx="386575" cy="461665"/>
              </a:xfrm>
              <a:prstGeom prst="rect">
                <a:avLst/>
              </a:prstGeom>
              <a:blipFill>
                <a:blip r:embed="rId9"/>
                <a:stretch>
                  <a:fillRect l="-4762" r="-17460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/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604E6C-E5DB-4FE0-8997-AA7E4CD8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62" y="1641479"/>
                <a:ext cx="505971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/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8697FA-B881-4DE6-A638-FD51A1106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15" y="2063043"/>
                <a:ext cx="505971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/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0375F6-A46B-473D-AB24-6FC4EFFA9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202" y="2579906"/>
                <a:ext cx="511294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/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2AFA6-9A46-463B-8B5C-608E55CFB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16" y="2958833"/>
                <a:ext cx="511294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/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682BBC2-F55F-471A-885B-0A6CE3118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92" y="3382509"/>
                <a:ext cx="511294" cy="276999"/>
              </a:xfrm>
              <a:prstGeom prst="rect">
                <a:avLst/>
              </a:prstGeom>
              <a:blipFill>
                <a:blip r:embed="rId1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/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27DE2D-F6CE-47F5-A065-629DED1D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39" y="3742591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C36D516B-6086-40EF-B2A2-774F0711F598}"/>
              </a:ext>
            </a:extLst>
          </p:cNvPr>
          <p:cNvSpPr txBox="1"/>
          <p:nvPr/>
        </p:nvSpPr>
        <p:spPr>
          <a:xfrm>
            <a:off x="1032044" y="4256083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>
                  <a:solidFill>
                    <a:schemeClr val="tx1"/>
                  </a:solidFill>
                </a:endParaRPr>
              </a:p>
              <a:p>
                <a:endParaRPr lang="en-US" altLang="ko-KR" sz="20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8" y="5233989"/>
                <a:ext cx="4128246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4823650" y="5320740"/>
                <a:ext cx="4982646" cy="798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50" y="5320740"/>
                <a:ext cx="4982646" cy="7982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/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0EFBB38-CD56-434C-990C-3E512ED51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4" y="2574112"/>
                <a:ext cx="257743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/>
              <p:nvPr/>
            </p:nvSpPr>
            <p:spPr>
              <a:xfrm>
                <a:off x="5674023" y="3029121"/>
                <a:ext cx="25774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D0351E2-85E1-496B-8060-84020314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23" y="3029121"/>
                <a:ext cx="257743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C0718B8-BCFB-4B98-8F05-F74411BAC1C5}"/>
              </a:ext>
            </a:extLst>
          </p:cNvPr>
          <p:cNvCxnSpPr/>
          <p:nvPr/>
        </p:nvCxnSpPr>
        <p:spPr>
          <a:xfrm>
            <a:off x="3034910" y="925620"/>
            <a:ext cx="0" cy="3932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62FBC2-244D-4E51-9EBD-E6A832F426FA}"/>
              </a:ext>
            </a:extLst>
          </p:cNvPr>
          <p:cNvSpPr txBox="1"/>
          <p:nvPr/>
        </p:nvSpPr>
        <p:spPr>
          <a:xfrm>
            <a:off x="3461231" y="4440749"/>
            <a:ext cx="7106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특성수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뉴런수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=&gt; (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출력수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596B-71F6-454A-9986-EEEECF48AEB6}"/>
              </a:ext>
            </a:extLst>
          </p:cNvPr>
          <p:cNvSpPr txBox="1"/>
          <p:nvPr/>
        </p:nvSpPr>
        <p:spPr>
          <a:xfrm>
            <a:off x="5306886" y="6140936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95346-32A3-4153-9516-B5F2F4C3E6D7}"/>
              </a:ext>
            </a:extLst>
          </p:cNvPr>
          <p:cNvSpPr txBox="1"/>
          <p:nvPr/>
        </p:nvSpPr>
        <p:spPr>
          <a:xfrm>
            <a:off x="2617580" y="462541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B3A64-BCC6-4362-B69D-D30299B449E2}"/>
              </a:ext>
            </a:extLst>
          </p:cNvPr>
          <p:cNvSpPr txBox="1"/>
          <p:nvPr/>
        </p:nvSpPr>
        <p:spPr>
          <a:xfrm>
            <a:off x="5514975" y="925620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playground.tensorflow.org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A43D067-B738-4464-BF99-F2F9BD8BE3A3}"/>
                  </a:ext>
                </a:extLst>
              </p:cNvPr>
              <p:cNvSpPr/>
              <p:nvPr/>
            </p:nvSpPr>
            <p:spPr>
              <a:xfrm>
                <a:off x="5691040" y="3708366"/>
                <a:ext cx="21421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A43D067-B738-4464-BF99-F2F9BD8BE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40" y="3708366"/>
                <a:ext cx="214219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34277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43361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871234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871234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1457893" y="1979062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1457893" y="3441657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1519843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30" y="2972183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/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z</a:t>
                </a:r>
              </a:p>
            </p:txBody>
          </p:sp>
        </mc:Choice>
        <mc:Fallback xmlns="">
          <p:sp>
            <p:nvSpPr>
              <p:cNvPr id="7181" name="직사각형 7180">
                <a:extLst>
                  <a:ext uri="{FF2B5EF4-FFF2-40B4-BE49-F238E27FC236}">
                    <a16:creationId xmlns:a16="http://schemas.microsoft.com/office/drawing/2014/main" id="{23C1F4E3-9B5E-46C3-A486-625A95A3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232" y="5247902"/>
                <a:ext cx="2619115" cy="400110"/>
              </a:xfrm>
              <a:prstGeom prst="rect">
                <a:avLst/>
              </a:prstGeom>
              <a:blipFill>
                <a:blip r:embed="rId5"/>
                <a:stretch>
                  <a:fillRect t="-9091" r="-1395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/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</a:t>
                </a:r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= z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2" name="TextBox 7181">
                <a:extLst>
                  <a:ext uri="{FF2B5EF4-FFF2-40B4-BE49-F238E27FC236}">
                    <a16:creationId xmlns:a16="http://schemas.microsoft.com/office/drawing/2014/main" id="{77BBA1AD-6637-4303-87C1-2DE8D92BF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53" y="5853355"/>
                <a:ext cx="2415148" cy="510268"/>
              </a:xfrm>
              <a:prstGeom prst="rect">
                <a:avLst/>
              </a:prstGeom>
              <a:blipFill>
                <a:blip r:embed="rId6"/>
                <a:stretch>
                  <a:fillRect r="-55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2528249" y="168573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2528249" y="3148327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2528249" y="1815991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2528249" y="3269311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4142259" y="2378119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3114908" y="1979062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3114908" y="2671449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35" y="1638246"/>
                <a:ext cx="462113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78" y="3415976"/>
                <a:ext cx="469231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567" y="2119682"/>
                <a:ext cx="544252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978" y="2863989"/>
                <a:ext cx="551369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5A11C2F-0898-4314-A686-935A345FBD7E}"/>
              </a:ext>
            </a:extLst>
          </p:cNvPr>
          <p:cNvCxnSpPr>
            <a:cxnSpLocks/>
            <a:stCxn id="74" idx="2"/>
            <a:endCxn id="55" idx="1"/>
          </p:cNvCxnSpPr>
          <p:nvPr/>
        </p:nvCxnSpPr>
        <p:spPr>
          <a:xfrm>
            <a:off x="3962400" y="1797073"/>
            <a:ext cx="265773" cy="66696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/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1C8AB26-C123-4400-B3B6-621EEB17A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112" y="1335408"/>
                <a:ext cx="386575" cy="461665"/>
              </a:xfrm>
              <a:prstGeom prst="rect">
                <a:avLst/>
              </a:prstGeom>
              <a:blipFill>
                <a:blip r:embed="rId11"/>
                <a:stretch>
                  <a:fillRect l="-4688" r="-17188"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4737992" y="267018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244" y="2459772"/>
                <a:ext cx="3093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BC0193D-D3B7-43F1-8989-E1588D1F3073}"/>
              </a:ext>
            </a:extLst>
          </p:cNvPr>
          <p:cNvSpPr txBox="1"/>
          <p:nvPr/>
        </p:nvSpPr>
        <p:spPr>
          <a:xfrm>
            <a:off x="3888058" y="4039273"/>
            <a:ext cx="428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비선형 함수를 사용해야 한다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ECECAB4C-EEDC-4941-A93E-EADB432696AE}"/>
              </a:ext>
            </a:extLst>
          </p:cNvPr>
          <p:cNvCxnSpPr>
            <a:stCxn id="63" idx="2"/>
            <a:endCxn id="13" idx="1"/>
          </p:cNvCxnSpPr>
          <p:nvPr/>
        </p:nvCxnSpPr>
        <p:spPr>
          <a:xfrm rot="16200000" flipH="1">
            <a:off x="3389411" y="3725291"/>
            <a:ext cx="438631" cy="5586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/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7944D5C-7C63-4A62-A042-EB453CD40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03" y="5700465"/>
                <a:ext cx="2894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2DAC77-3A4B-4310-8604-FC83003EB38F}"/>
              </a:ext>
            </a:extLst>
          </p:cNvPr>
          <p:cNvSpPr txBox="1"/>
          <p:nvPr/>
        </p:nvSpPr>
        <p:spPr>
          <a:xfrm>
            <a:off x="2513757" y="923965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33FB3-B1B5-407F-BB11-2E16D92C1F64}"/>
              </a:ext>
            </a:extLst>
          </p:cNvPr>
          <p:cNvSpPr txBox="1"/>
          <p:nvPr/>
        </p:nvSpPr>
        <p:spPr>
          <a:xfrm>
            <a:off x="4839003" y="5228348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(m,2)(2,1) =&gt; (m,1)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668F70-4572-4D70-88FD-B82BC7C15883}"/>
              </a:ext>
            </a:extLst>
          </p:cNvPr>
          <p:cNvCxnSpPr/>
          <p:nvPr/>
        </p:nvCxnSpPr>
        <p:spPr>
          <a:xfrm>
            <a:off x="4476633" y="1519843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344F76A-93E0-4F6D-8584-8E300DDAE118}"/>
              </a:ext>
            </a:extLst>
          </p:cNvPr>
          <p:cNvCxnSpPr/>
          <p:nvPr/>
        </p:nvCxnSpPr>
        <p:spPr>
          <a:xfrm>
            <a:off x="1161232" y="1518631"/>
            <a:ext cx="0" cy="2519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9218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하나의 층에 여러개의 뉴런 사용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EC11FE-2774-4462-8628-8DCA8A462AB6}"/>
              </a:ext>
            </a:extLst>
          </p:cNvPr>
          <p:cNvSpPr/>
          <p:nvPr/>
        </p:nvSpPr>
        <p:spPr>
          <a:xfrm>
            <a:off x="3554292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6E5013-EC49-42D1-9817-A7F3D8D8C5A8}"/>
              </a:ext>
            </a:extLst>
          </p:cNvPr>
          <p:cNvSpPr/>
          <p:nvPr/>
        </p:nvSpPr>
        <p:spPr>
          <a:xfrm>
            <a:off x="3554292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18294C-AC99-42EB-82B9-FD65E39335DD}"/>
              </a:ext>
            </a:extLst>
          </p:cNvPr>
          <p:cNvCxnSpPr>
            <a:cxnSpLocks/>
            <a:stCxn id="20" idx="6"/>
            <a:endCxn id="40" idx="2"/>
          </p:cNvCxnSpPr>
          <p:nvPr/>
        </p:nvCxnSpPr>
        <p:spPr>
          <a:xfrm>
            <a:off x="4140951" y="1523668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B8610-E96D-4B20-A627-B762B2DAA99B}"/>
              </a:ext>
            </a:extLst>
          </p:cNvPr>
          <p:cNvCxnSpPr>
            <a:cxnSpLocks/>
            <a:stCxn id="33" idx="6"/>
            <a:endCxn id="42" idx="2"/>
          </p:cNvCxnSpPr>
          <p:nvPr/>
        </p:nvCxnSpPr>
        <p:spPr>
          <a:xfrm>
            <a:off x="4140951" y="2986263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/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EEA70F-1952-40BB-A2A5-4CE8E0F8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1064449"/>
                <a:ext cx="44486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/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226CCE3-ADA0-48DA-9055-41813092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788" y="2516789"/>
                <a:ext cx="45198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id="{9A56B6ED-6BBD-4D75-80A6-AA1332CC14CB}"/>
              </a:ext>
            </a:extLst>
          </p:cNvPr>
          <p:cNvSpPr/>
          <p:nvPr/>
        </p:nvSpPr>
        <p:spPr>
          <a:xfrm>
            <a:off x="5211307" y="1230338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AEB5C4E-456A-42FB-AB9B-F5A99F05A359}"/>
              </a:ext>
            </a:extLst>
          </p:cNvPr>
          <p:cNvSpPr/>
          <p:nvPr/>
        </p:nvSpPr>
        <p:spPr>
          <a:xfrm>
            <a:off x="5211307" y="2692933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B1A9DB-CE88-4259-B882-77ECC56454E1}"/>
              </a:ext>
            </a:extLst>
          </p:cNvPr>
          <p:cNvGrpSpPr/>
          <p:nvPr/>
        </p:nvGrpSpPr>
        <p:grpSpPr>
          <a:xfrm>
            <a:off x="5211307" y="1360597"/>
            <a:ext cx="586659" cy="319377"/>
            <a:chOff x="5385434" y="3104384"/>
            <a:chExt cx="803274" cy="437302"/>
          </a:xfrm>
        </p:grpSpPr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38A5D0F8-68B0-4723-B940-2044802FEB0E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6384B34-4658-43C1-9C18-72A72A759A35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CD3B10-7CA5-462B-8F10-C05A89F04334}"/>
              </a:ext>
            </a:extLst>
          </p:cNvPr>
          <p:cNvGrpSpPr/>
          <p:nvPr/>
        </p:nvGrpSpPr>
        <p:grpSpPr>
          <a:xfrm>
            <a:off x="5211307" y="2813917"/>
            <a:ext cx="586659" cy="319377"/>
            <a:chOff x="5385434" y="3104384"/>
            <a:chExt cx="803274" cy="437302"/>
          </a:xfrm>
        </p:grpSpPr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C0D2B7AC-1477-4ADF-BA88-07D32D5E275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FCB7E3A1-60A2-4D41-947B-F442F9A1FA0F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AE32813-6CFA-42CB-B9DB-2640BB1345CC}"/>
              </a:ext>
            </a:extLst>
          </p:cNvPr>
          <p:cNvSpPr/>
          <p:nvPr/>
        </p:nvSpPr>
        <p:spPr>
          <a:xfrm>
            <a:off x="6825317" y="1922725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4AB0E3F-4B07-4B23-AF23-81E6FAC6FF80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5797966" y="1523668"/>
            <a:ext cx="1027351" cy="6923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66D018-9FAE-4072-9671-02231AE8A991}"/>
              </a:ext>
            </a:extLst>
          </p:cNvPr>
          <p:cNvCxnSpPr>
            <a:cxnSpLocks/>
            <a:stCxn id="42" idx="6"/>
            <a:endCxn id="55" idx="2"/>
          </p:cNvCxnSpPr>
          <p:nvPr/>
        </p:nvCxnSpPr>
        <p:spPr>
          <a:xfrm flipV="1">
            <a:off x="5797966" y="2216055"/>
            <a:ext cx="1027351" cy="770208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/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D82852-10C3-45C5-BA71-AF225C17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93" y="1182852"/>
                <a:ext cx="46211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/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8D661D-FEDC-41C5-8B82-04E33F8D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36" y="2960582"/>
                <a:ext cx="469231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/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3291B-C33C-4D1E-9FAB-C609BCAA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25" y="1664288"/>
                <a:ext cx="54425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/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4E78E7-D7B3-4333-AFDA-4E2257B8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036" y="2408595"/>
                <a:ext cx="551369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7D18627-FA1C-43F7-85FF-F8FA2EC84138}"/>
              </a:ext>
            </a:extLst>
          </p:cNvPr>
          <p:cNvCxnSpPr>
            <a:cxnSpLocks/>
          </p:cNvCxnSpPr>
          <p:nvPr/>
        </p:nvCxnSpPr>
        <p:spPr>
          <a:xfrm>
            <a:off x="7421050" y="2214792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/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A77555-69AE-4093-B42C-4E91F5DA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47" y="2030126"/>
                <a:ext cx="3093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/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717257-B243-483A-B755-9FA810C6F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616" y="1002764"/>
                <a:ext cx="4605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4BC41B-39F7-446D-914B-E902CEE4752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35241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4FE1E2C-5071-4E54-AD3C-3CA7BD61065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23127" y="1187430"/>
            <a:ext cx="1023483" cy="18150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/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BE9B99-32F9-4724-9BEF-90E96B00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2011658"/>
                <a:ext cx="467628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37A9EF-00C7-45E5-97AA-8CABBBB93DCA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496990" y="1539849"/>
            <a:ext cx="1049620" cy="65647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0D33E06-1662-449F-A7DD-DEBAEEA156FB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496990" y="2196324"/>
            <a:ext cx="1049620" cy="80612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/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38FAA4-7350-4BED-ABDB-90641CF44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62" y="3079477"/>
                <a:ext cx="467628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B8B939E-B5C4-4A88-9430-3D764A45F75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1539849"/>
            <a:ext cx="1049620" cy="172429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B07966F-F108-4B04-8DC8-BEC0BC784B64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96990" y="3002444"/>
            <a:ext cx="1049620" cy="2616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/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AC2962-408E-4D86-A189-5F90340AE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43" y="1048009"/>
                <a:ext cx="505971" cy="276999"/>
              </a:xfrm>
              <a:prstGeom prst="rect">
                <a:avLst/>
              </a:prstGeom>
              <a:blipFill>
                <a:blip r:embed="rId1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/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C8FDC25-BA5F-4C32-9696-3281ADA2A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96" y="1469573"/>
                <a:ext cx="505971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/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9AC1B57-318E-4FC7-8D19-757FFE69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183" y="1986436"/>
                <a:ext cx="511294" cy="276999"/>
              </a:xfrm>
              <a:prstGeom prst="rect">
                <a:avLst/>
              </a:prstGeom>
              <a:blipFill>
                <a:blip r:embed="rId1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/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8801B6-A110-4BB2-867B-9BA3D3523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797" y="2365363"/>
                <a:ext cx="511294" cy="276999"/>
              </a:xfrm>
              <a:prstGeom prst="rect">
                <a:avLst/>
              </a:prstGeom>
              <a:blipFill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/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FB9143-243F-4884-B1CC-9548C984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73" y="2789039"/>
                <a:ext cx="511294" cy="276999"/>
              </a:xfrm>
              <a:prstGeom prst="rect">
                <a:avLst/>
              </a:prstGeom>
              <a:blipFill>
                <a:blip r:embed="rId1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/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6C825B0-81E2-4F42-87DB-49AAA22E7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20" y="3149121"/>
                <a:ext cx="511294" cy="276999"/>
              </a:xfrm>
              <a:prstGeom prst="rect">
                <a:avLst/>
              </a:prstGeom>
              <a:blipFill>
                <a:blip r:embed="rId18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219606FC-CA67-472E-9B68-02AA6CF347EA}"/>
              </a:ext>
            </a:extLst>
          </p:cNvPr>
          <p:cNvSpPr txBox="1"/>
          <p:nvPr/>
        </p:nvSpPr>
        <p:spPr>
          <a:xfrm>
            <a:off x="1831605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7979553-A328-4816-9FE9-79CDBE2B6A81}"/>
              </a:ext>
            </a:extLst>
          </p:cNvPr>
          <p:cNvSpPr/>
          <p:nvPr/>
        </p:nvSpPr>
        <p:spPr>
          <a:xfrm rot="5400000">
            <a:off x="2136512" y="3245605"/>
            <a:ext cx="193288" cy="75084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3D2535-6D68-4AB8-A5D4-0F96BE78BA2B}"/>
              </a:ext>
            </a:extLst>
          </p:cNvPr>
          <p:cNvSpPr txBox="1"/>
          <p:nvPr/>
        </p:nvSpPr>
        <p:spPr>
          <a:xfrm>
            <a:off x="4402217" y="368605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76" name="오른쪽 중괄호 75">
            <a:extLst>
              <a:ext uri="{FF2B5EF4-FFF2-40B4-BE49-F238E27FC236}">
                <a16:creationId xmlns:a16="http://schemas.microsoft.com/office/drawing/2014/main" id="{8B556528-86F7-45D6-B46A-12E2AAD80648}"/>
              </a:ext>
            </a:extLst>
          </p:cNvPr>
          <p:cNvSpPr/>
          <p:nvPr/>
        </p:nvSpPr>
        <p:spPr>
          <a:xfrm rot="5400000">
            <a:off x="4748491" y="2665635"/>
            <a:ext cx="170594" cy="188809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DD2AB53-1D62-467C-8E53-620B6A9CE421}"/>
              </a:ext>
            </a:extLst>
          </p:cNvPr>
          <p:cNvSpPr txBox="1"/>
          <p:nvPr/>
        </p:nvSpPr>
        <p:spPr>
          <a:xfrm>
            <a:off x="7057420" y="3796659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9F03B527-C908-422E-AA94-A90F55B2F798}"/>
              </a:ext>
            </a:extLst>
          </p:cNvPr>
          <p:cNvSpPr/>
          <p:nvPr/>
        </p:nvSpPr>
        <p:spPr>
          <a:xfrm rot="5400000">
            <a:off x="7414056" y="2803480"/>
            <a:ext cx="154264" cy="15960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D755FC8-07B2-4439-B6F4-114FFB91DF73}"/>
              </a:ext>
            </a:extLst>
          </p:cNvPr>
          <p:cNvSpPr/>
          <p:nvPr/>
        </p:nvSpPr>
        <p:spPr>
          <a:xfrm>
            <a:off x="361455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4CCBFC7-E393-4A33-A31E-5C248E3A6542}"/>
              </a:ext>
            </a:extLst>
          </p:cNvPr>
          <p:cNvSpPr/>
          <p:nvPr/>
        </p:nvSpPr>
        <p:spPr>
          <a:xfrm>
            <a:off x="5271574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67FEE48-6724-4362-A230-E49AC4D19A29}"/>
              </a:ext>
            </a:extLst>
          </p:cNvPr>
          <p:cNvSpPr/>
          <p:nvPr/>
        </p:nvSpPr>
        <p:spPr>
          <a:xfrm>
            <a:off x="6928589" y="5466776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5566D7C-A027-41EB-892F-7956A686652F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>
            <a:off x="4201218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DE93FEB-9750-4ED9-B95A-5BF5B4811D8E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5858233" y="5760106"/>
            <a:ext cx="1070356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3597F6A-FF0E-40B1-B526-8BCDC2442295}"/>
              </a:ext>
            </a:extLst>
          </p:cNvPr>
          <p:cNvGrpSpPr/>
          <p:nvPr/>
        </p:nvGrpSpPr>
        <p:grpSpPr>
          <a:xfrm>
            <a:off x="5293083" y="5618411"/>
            <a:ext cx="586659" cy="319377"/>
            <a:chOff x="5385434" y="3104384"/>
            <a:chExt cx="803274" cy="437302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835BEEC5-C9A3-4722-90B3-313B3EF27FD0}"/>
                </a:ext>
              </a:extLst>
            </p:cNvPr>
            <p:cNvSpPr/>
            <p:nvPr/>
          </p:nvSpPr>
          <p:spPr>
            <a:xfrm rot="5400000">
              <a:off x="5385434" y="3104384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원호 88">
              <a:extLst>
                <a:ext uri="{FF2B5EF4-FFF2-40B4-BE49-F238E27FC236}">
                  <a16:creationId xmlns:a16="http://schemas.microsoft.com/office/drawing/2014/main" id="{EA90718E-F780-4C94-A1E0-C2097700DD31}"/>
                </a:ext>
              </a:extLst>
            </p:cNvPr>
            <p:cNvSpPr/>
            <p:nvPr/>
          </p:nvSpPr>
          <p:spPr>
            <a:xfrm rot="16200000">
              <a:off x="5787071" y="3140049"/>
              <a:ext cx="401637" cy="40163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48FCA4D-9EF9-4921-8883-7954F38FCBC1}"/>
              </a:ext>
            </a:extLst>
          </p:cNvPr>
          <p:cNvCxnSpPr>
            <a:cxnSpLocks/>
          </p:cNvCxnSpPr>
          <p:nvPr/>
        </p:nvCxnSpPr>
        <p:spPr>
          <a:xfrm>
            <a:off x="3293814" y="5188086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/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E9DB0F-2033-4CB0-A487-FEF95FD61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08" y="4895638"/>
                <a:ext cx="421589" cy="276999"/>
              </a:xfrm>
              <a:prstGeom prst="rect">
                <a:avLst/>
              </a:prstGeom>
              <a:blipFill>
                <a:blip r:embed="rId19"/>
                <a:stretch>
                  <a:fillRect l="-4348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1647F3D-1B94-4F6B-84E0-75E006E4958A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3021800" y="5738807"/>
            <a:ext cx="592759" cy="21299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BB283AE-55DC-423E-B0DB-B716CAE46615}"/>
              </a:ext>
            </a:extLst>
          </p:cNvPr>
          <p:cNvSpPr txBox="1"/>
          <p:nvPr/>
        </p:nvSpPr>
        <p:spPr>
          <a:xfrm>
            <a:off x="2787843" y="5600308"/>
            <a:ext cx="131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8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D6A64D-7074-4A76-92ED-4930AE46D4ED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3263040" y="5967521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/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90AF14-9104-4AD3-BD72-A7A6D1682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618" y="6256518"/>
                <a:ext cx="355289" cy="276999"/>
              </a:xfrm>
              <a:prstGeom prst="rect">
                <a:avLst/>
              </a:prstGeom>
              <a:blipFill>
                <a:blip r:embed="rId20"/>
                <a:stretch>
                  <a:fillRect l="-678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/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5E8C845-BCE4-40BE-BFC1-DA940A29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631" y="5418366"/>
                <a:ext cx="352083" cy="276999"/>
              </a:xfrm>
              <a:prstGeom prst="rect">
                <a:avLst/>
              </a:prstGeom>
              <a:blipFill>
                <a:blip r:embed="rId21"/>
                <a:stretch>
                  <a:fillRect l="-517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/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BE9202-44F7-40C7-B3A3-0805CBA5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99" y="5380534"/>
                <a:ext cx="377411" cy="276999"/>
              </a:xfrm>
              <a:prstGeom prst="rect">
                <a:avLst/>
              </a:prstGeom>
              <a:blipFill>
                <a:blip r:embed="rId22"/>
                <a:stretch>
                  <a:fillRect l="-4839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F6FB6E3-92DE-4CC9-840D-261656E62AAA}"/>
              </a:ext>
            </a:extLst>
          </p:cNvPr>
          <p:cNvCxnSpPr>
            <a:cxnSpLocks/>
          </p:cNvCxnSpPr>
          <p:nvPr/>
        </p:nvCxnSpPr>
        <p:spPr>
          <a:xfrm>
            <a:off x="6585997" y="5180655"/>
            <a:ext cx="403790" cy="36878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/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9EF8C6F-3847-4FE9-8FBA-18069985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91" y="4888207"/>
                <a:ext cx="426912" cy="276999"/>
              </a:xfrm>
              <a:prstGeom prst="rect">
                <a:avLst/>
              </a:prstGeom>
              <a:blipFill>
                <a:blip r:embed="rId23"/>
                <a:stretch>
                  <a:fillRect l="-428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B445584-24C6-40B4-BCF5-1C91FC8C33AE}"/>
              </a:ext>
            </a:extLst>
          </p:cNvPr>
          <p:cNvCxnSpPr>
            <a:cxnSpLocks/>
          </p:cNvCxnSpPr>
          <p:nvPr/>
        </p:nvCxnSpPr>
        <p:spPr>
          <a:xfrm flipV="1">
            <a:off x="6555223" y="5960090"/>
            <a:ext cx="437433" cy="358755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/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CBAD6E4-ECD7-460D-8BC8-0C47B667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801" y="6249087"/>
                <a:ext cx="360612" cy="276999"/>
              </a:xfrm>
              <a:prstGeom prst="rect">
                <a:avLst/>
              </a:prstGeom>
              <a:blipFill>
                <a:blip r:embed="rId24"/>
                <a:stretch>
                  <a:fillRect l="-5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83CAB01-988E-4FB9-9E8B-9E354F69F89F}"/>
              </a:ext>
            </a:extLst>
          </p:cNvPr>
          <p:cNvCxnSpPr>
            <a:cxnSpLocks/>
          </p:cNvCxnSpPr>
          <p:nvPr/>
        </p:nvCxnSpPr>
        <p:spPr>
          <a:xfrm>
            <a:off x="7544394" y="5762589"/>
            <a:ext cx="51861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/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4130020-5744-40BB-B1FD-ECEBBF05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158" y="5534082"/>
                <a:ext cx="30937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C7EED1-6FA0-4435-BE45-66A1B1625D12}"/>
              </a:ext>
            </a:extLst>
          </p:cNvPr>
          <p:cNvSpPr txBox="1"/>
          <p:nvPr/>
        </p:nvSpPr>
        <p:spPr>
          <a:xfrm>
            <a:off x="1194411" y="4407538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행렬로 표기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B168E5E-33EF-4B66-BFB7-FE9C510999F1}"/>
              </a:ext>
            </a:extLst>
          </p:cNvPr>
          <p:cNvSpPr txBox="1"/>
          <p:nvPr/>
        </p:nvSpPr>
        <p:spPr>
          <a:xfrm>
            <a:off x="6601517" y="6233257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값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=&gt;()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09974-EFE5-4CFE-A96A-0B223392639F}"/>
              </a:ext>
            </a:extLst>
          </p:cNvPr>
          <p:cNvSpPr txBox="1"/>
          <p:nvPr/>
        </p:nvSpPr>
        <p:spPr>
          <a:xfrm>
            <a:off x="1241426" y="554132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(364,30)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5A44A3D-05D7-4DF3-A5FC-1682DC71D5AD}"/>
              </a:ext>
            </a:extLst>
          </p:cNvPr>
          <p:cNvSpPr txBox="1"/>
          <p:nvPr/>
        </p:nvSpPr>
        <p:spPr>
          <a:xfrm>
            <a:off x="2975067" y="443374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(30,2)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FA92C7A-6DD9-42E2-AE75-1640D367DC9E}"/>
              </a:ext>
            </a:extLst>
          </p:cNvPr>
          <p:cNvSpPr txBox="1"/>
          <p:nvPr/>
        </p:nvSpPr>
        <p:spPr>
          <a:xfrm>
            <a:off x="3021800" y="64363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F80186-F415-4DE9-AC0B-06D905FC7D07}"/>
              </a:ext>
            </a:extLst>
          </p:cNvPr>
          <p:cNvSpPr txBox="1"/>
          <p:nvPr/>
        </p:nvSpPr>
        <p:spPr>
          <a:xfrm>
            <a:off x="4096647" y="5037251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A7C9E4E-E9A8-40C6-91EF-3748BA7D39C2}"/>
              </a:ext>
            </a:extLst>
          </p:cNvPr>
          <p:cNvSpPr txBox="1"/>
          <p:nvPr/>
        </p:nvSpPr>
        <p:spPr>
          <a:xfrm>
            <a:off x="5742562" y="567256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FDC78A2-3D47-4109-8D87-FA55E9D91B27}"/>
              </a:ext>
            </a:extLst>
          </p:cNvPr>
          <p:cNvSpPr txBox="1"/>
          <p:nvPr/>
        </p:nvSpPr>
        <p:spPr>
          <a:xfrm>
            <a:off x="6219334" y="453394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81BA06E-DEE3-4B25-9A8A-171F12FBBE30}"/>
              </a:ext>
            </a:extLst>
          </p:cNvPr>
          <p:cNvSpPr txBox="1"/>
          <p:nvPr/>
        </p:nvSpPr>
        <p:spPr>
          <a:xfrm>
            <a:off x="8126684" y="51951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(364,1)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852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2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층의 완전연결 신경망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4.3 2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개의 층을 가진 신경망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/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E9B75D3-9FCA-4956-9C18-E9535AE5D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1633752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/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23631DE-4B06-4B49-95FE-70ECB41B3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4" y="2486623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/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D9933C71-B651-4F3F-B0E0-2E651AFD6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7" y="1886509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/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A508C7A-07E2-4DE7-832A-A13CC4B5F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3376187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타원 105">
            <a:extLst>
              <a:ext uri="{FF2B5EF4-FFF2-40B4-BE49-F238E27FC236}">
                <a16:creationId xmlns:a16="http://schemas.microsoft.com/office/drawing/2014/main" id="{E53B8DE9-1C11-485D-9479-18A1CF67F729}"/>
              </a:ext>
            </a:extLst>
          </p:cNvPr>
          <p:cNvSpPr/>
          <p:nvPr/>
        </p:nvSpPr>
        <p:spPr>
          <a:xfrm>
            <a:off x="5092825" y="201132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A48C7FD-2A8B-44FB-9261-D298A3B3A2F6}"/>
              </a:ext>
            </a:extLst>
          </p:cNvPr>
          <p:cNvSpPr/>
          <p:nvPr/>
        </p:nvSpPr>
        <p:spPr>
          <a:xfrm>
            <a:off x="5092826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56541D4-A39E-4CA4-9740-283DCB9DD671}"/>
              </a:ext>
            </a:extLst>
          </p:cNvPr>
          <p:cNvSpPr/>
          <p:nvPr/>
        </p:nvSpPr>
        <p:spPr>
          <a:xfrm>
            <a:off x="6574328" y="3376187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A37C19D-1826-4911-A998-2815C56D36D0}"/>
              </a:ext>
            </a:extLst>
          </p:cNvPr>
          <p:cNvSpPr/>
          <p:nvPr/>
        </p:nvSpPr>
        <p:spPr>
          <a:xfrm>
            <a:off x="7054885" y="3501007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F05190B-4114-46E2-B14B-EB7E0F9AFB5E}"/>
              </a:ext>
            </a:extLst>
          </p:cNvPr>
          <p:cNvCxnSpPr>
            <a:stCxn id="74" idx="6"/>
            <a:endCxn id="104" idx="2"/>
          </p:cNvCxnSpPr>
          <p:nvPr/>
        </p:nvCxnSpPr>
        <p:spPr>
          <a:xfrm>
            <a:off x="3048991" y="1874031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CE821C0-099C-41DA-A4ED-056A6DA64033}"/>
              </a:ext>
            </a:extLst>
          </p:cNvPr>
          <p:cNvCxnSpPr>
            <a:cxnSpLocks/>
            <a:stCxn id="79" idx="6"/>
            <a:endCxn id="105" idx="2"/>
          </p:cNvCxnSpPr>
          <p:nvPr/>
        </p:nvCxnSpPr>
        <p:spPr>
          <a:xfrm>
            <a:off x="3048991" y="2726902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ECEBFDB-9DD2-413E-A5F5-FC0EF43E84D3}"/>
              </a:ext>
            </a:extLst>
          </p:cNvPr>
          <p:cNvCxnSpPr>
            <a:cxnSpLocks/>
            <a:stCxn id="79" idx="6"/>
            <a:endCxn id="104" idx="2"/>
          </p:cNvCxnSpPr>
          <p:nvPr/>
        </p:nvCxnSpPr>
        <p:spPr>
          <a:xfrm flipV="1">
            <a:off x="3048991" y="2126788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E9C2CC26-094E-473A-81E3-C60766F67AEF}"/>
              </a:ext>
            </a:extLst>
          </p:cNvPr>
          <p:cNvCxnSpPr>
            <a:cxnSpLocks/>
            <a:stCxn id="74" idx="6"/>
            <a:endCxn id="105" idx="2"/>
          </p:cNvCxnSpPr>
          <p:nvPr/>
        </p:nvCxnSpPr>
        <p:spPr>
          <a:xfrm>
            <a:off x="3048991" y="1874031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81E055A-B508-4965-983E-4F05CB363AB8}"/>
              </a:ext>
            </a:extLst>
          </p:cNvPr>
          <p:cNvCxnSpPr>
            <a:cxnSpLocks/>
            <a:stCxn id="106" idx="6"/>
            <a:endCxn id="108" idx="2"/>
          </p:cNvCxnSpPr>
          <p:nvPr/>
        </p:nvCxnSpPr>
        <p:spPr>
          <a:xfrm>
            <a:off x="5323741" y="2126787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598EA1C-B3C0-4D70-882C-A84322F2604D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>
            <a:off x="5323742" y="3616465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FFFE120-56DB-4E1C-97B4-AA82EE1FDA7D}"/>
              </a:ext>
            </a:extLst>
          </p:cNvPr>
          <p:cNvCxnSpPr>
            <a:cxnSpLocks/>
            <a:stCxn id="109" idx="6"/>
          </p:cNvCxnSpPr>
          <p:nvPr/>
        </p:nvCxnSpPr>
        <p:spPr>
          <a:xfrm>
            <a:off x="7285801" y="3616466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07E466C-AF6D-4A3B-874F-7A09F9018FAD}"/>
              </a:ext>
            </a:extLst>
          </p:cNvPr>
          <p:cNvSpPr txBox="1"/>
          <p:nvPr/>
        </p:nvSpPr>
        <p:spPr>
          <a:xfrm>
            <a:off x="2507971" y="5552312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D0EFD4C-11E3-4E5F-8365-5F5F24E60B17}"/>
              </a:ext>
            </a:extLst>
          </p:cNvPr>
          <p:cNvSpPr txBox="1"/>
          <p:nvPr/>
        </p:nvSpPr>
        <p:spPr>
          <a:xfrm>
            <a:off x="4523265" y="539539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9E7B09-0FBB-4955-84C1-2C3A53409009}"/>
              </a:ext>
            </a:extLst>
          </p:cNvPr>
          <p:cNvSpPr txBox="1"/>
          <p:nvPr/>
        </p:nvSpPr>
        <p:spPr>
          <a:xfrm>
            <a:off x="6431038" y="3918382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FDC398-17E3-4CF7-AC06-3C208F12B2F1}"/>
              </a:ext>
            </a:extLst>
          </p:cNvPr>
          <p:cNvSpPr txBox="1"/>
          <p:nvPr/>
        </p:nvSpPr>
        <p:spPr>
          <a:xfrm>
            <a:off x="5553709" y="5230964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/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A631BB9-206F-486C-BB8D-FA0598380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787" y="3422680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4658" b="-3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/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B9A8788-CF32-49A2-AFF7-AB7460AA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68" y="4820779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타원 126">
            <a:extLst>
              <a:ext uri="{FF2B5EF4-FFF2-40B4-BE49-F238E27FC236}">
                <a16:creationId xmlns:a16="http://schemas.microsoft.com/office/drawing/2014/main" id="{F8C9CB47-3F6F-4398-B96F-E81407FB89B8}"/>
              </a:ext>
            </a:extLst>
          </p:cNvPr>
          <p:cNvSpPr/>
          <p:nvPr/>
        </p:nvSpPr>
        <p:spPr>
          <a:xfrm>
            <a:off x="5092826" y="4945599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8E9A7A2-86E0-44B0-BB5D-2D9D3FEB2FC4}"/>
              </a:ext>
            </a:extLst>
          </p:cNvPr>
          <p:cNvCxnSpPr>
            <a:cxnSpLocks/>
            <a:stCxn id="127" idx="6"/>
            <a:endCxn id="108" idx="2"/>
          </p:cNvCxnSpPr>
          <p:nvPr/>
        </p:nvCxnSpPr>
        <p:spPr>
          <a:xfrm flipV="1">
            <a:off x="5323742" y="3616466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BF3D6F73-C038-4B50-BF49-3F619B150F16}"/>
              </a:ext>
            </a:extLst>
          </p:cNvPr>
          <p:cNvCxnSpPr>
            <a:cxnSpLocks/>
            <a:stCxn id="109" idx="4"/>
            <a:endCxn id="120" idx="3"/>
          </p:cNvCxnSpPr>
          <p:nvPr/>
        </p:nvCxnSpPr>
        <p:spPr>
          <a:xfrm rot="5400000">
            <a:off x="6111926" y="4341824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구부러짐 128">
            <a:extLst>
              <a:ext uri="{FF2B5EF4-FFF2-40B4-BE49-F238E27FC236}">
                <a16:creationId xmlns:a16="http://schemas.microsoft.com/office/drawing/2014/main" id="{8AD5D228-D799-4828-8BC4-5DB383E850BF}"/>
              </a:ext>
            </a:extLst>
          </p:cNvPr>
          <p:cNvCxnSpPr>
            <a:cxnSpLocks/>
            <a:stCxn id="127" idx="5"/>
            <a:endCxn id="120" idx="1"/>
          </p:cNvCxnSpPr>
          <p:nvPr/>
        </p:nvCxnSpPr>
        <p:spPr>
          <a:xfrm rot="16200000" flipH="1">
            <a:off x="5293046" y="5139577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/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0FC0D730-32D2-4333-A735-E40850393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3" y="3339493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/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3986781-75CF-4C6A-A693-AD55A94CB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32" y="5013780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D63EC42B-E1A5-4C4E-9BA3-5B77A82FA491}"/>
              </a:ext>
            </a:extLst>
          </p:cNvPr>
          <p:cNvCxnSpPr>
            <a:cxnSpLocks/>
            <a:stCxn id="79" idx="6"/>
            <a:endCxn id="126" idx="2"/>
          </p:cNvCxnSpPr>
          <p:nvPr/>
        </p:nvCxnSpPr>
        <p:spPr>
          <a:xfrm>
            <a:off x="3048991" y="2726902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44689CA-08D8-4680-A694-303F6CB2CB63}"/>
              </a:ext>
            </a:extLst>
          </p:cNvPr>
          <p:cNvCxnSpPr>
            <a:cxnSpLocks/>
            <a:stCxn id="74" idx="6"/>
            <a:endCxn id="126" idx="2"/>
          </p:cNvCxnSpPr>
          <p:nvPr/>
        </p:nvCxnSpPr>
        <p:spPr>
          <a:xfrm>
            <a:off x="3048991" y="1874031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D16B5E16-E9A0-46B3-B129-0C423A65BA29}"/>
              </a:ext>
            </a:extLst>
          </p:cNvPr>
          <p:cNvCxnSpPr>
            <a:cxnSpLocks/>
            <a:stCxn id="130" idx="6"/>
            <a:endCxn id="104" idx="2"/>
          </p:cNvCxnSpPr>
          <p:nvPr/>
        </p:nvCxnSpPr>
        <p:spPr>
          <a:xfrm flipV="1">
            <a:off x="3048990" y="2126788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18DB11D-7FCA-45A3-9F8A-59A75E8D8BA4}"/>
              </a:ext>
            </a:extLst>
          </p:cNvPr>
          <p:cNvCxnSpPr>
            <a:cxnSpLocks/>
            <a:stCxn id="130" idx="6"/>
            <a:endCxn id="105" idx="2"/>
          </p:cNvCxnSpPr>
          <p:nvPr/>
        </p:nvCxnSpPr>
        <p:spPr>
          <a:xfrm>
            <a:off x="3048990" y="3579772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674C04D-DB97-493D-AC67-E77222EFA0AA}"/>
              </a:ext>
            </a:extLst>
          </p:cNvPr>
          <p:cNvCxnSpPr>
            <a:cxnSpLocks/>
            <a:stCxn id="130" idx="6"/>
            <a:endCxn id="126" idx="2"/>
          </p:cNvCxnSpPr>
          <p:nvPr/>
        </p:nvCxnSpPr>
        <p:spPr>
          <a:xfrm>
            <a:off x="3048990" y="3579772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268A0B1-278A-4AD6-A6CA-CFDA870B1960}"/>
              </a:ext>
            </a:extLst>
          </p:cNvPr>
          <p:cNvCxnSpPr>
            <a:cxnSpLocks/>
            <a:stCxn id="131" idx="6"/>
            <a:endCxn id="104" idx="2"/>
          </p:cNvCxnSpPr>
          <p:nvPr/>
        </p:nvCxnSpPr>
        <p:spPr>
          <a:xfrm flipV="1">
            <a:off x="3048989" y="2126788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56314DFF-4AE2-4A18-9459-445396EAD906}"/>
              </a:ext>
            </a:extLst>
          </p:cNvPr>
          <p:cNvCxnSpPr>
            <a:cxnSpLocks/>
            <a:stCxn id="131" idx="6"/>
            <a:endCxn id="105" idx="2"/>
          </p:cNvCxnSpPr>
          <p:nvPr/>
        </p:nvCxnSpPr>
        <p:spPr>
          <a:xfrm flipV="1">
            <a:off x="3048989" y="3616466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38874A6-387B-4D63-BDD4-310021887193}"/>
              </a:ext>
            </a:extLst>
          </p:cNvPr>
          <p:cNvCxnSpPr>
            <a:cxnSpLocks/>
            <a:stCxn id="131" idx="6"/>
            <a:endCxn id="126" idx="2"/>
          </p:cNvCxnSpPr>
          <p:nvPr/>
        </p:nvCxnSpPr>
        <p:spPr>
          <a:xfrm flipV="1">
            <a:off x="3048989" y="5061058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/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9" name="TextBox 7188">
                <a:extLst>
                  <a:ext uri="{FF2B5EF4-FFF2-40B4-BE49-F238E27FC236}">
                    <a16:creationId xmlns:a16="http://schemas.microsoft.com/office/drawing/2014/main" id="{E5898E7C-7793-43F2-A0C1-C177C5FC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06" y="4150349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/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ED00810-50EE-48D7-A0AF-4B3D5513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581" y="4055462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0995A7AD-348F-452E-994F-66C4FE1FC964}"/>
              </a:ext>
            </a:extLst>
          </p:cNvPr>
          <p:cNvSpPr txBox="1"/>
          <p:nvPr/>
        </p:nvSpPr>
        <p:spPr>
          <a:xfrm>
            <a:off x="5613181" y="1014446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한 층의 활성화 함수는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같아야 한다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9" name="연결선: 구부러짐 158">
            <a:extLst>
              <a:ext uri="{FF2B5EF4-FFF2-40B4-BE49-F238E27FC236}">
                <a16:creationId xmlns:a16="http://schemas.microsoft.com/office/drawing/2014/main" id="{AF45F354-7C06-4DD7-9F2A-0D96A1C08BFB}"/>
              </a:ext>
            </a:extLst>
          </p:cNvPr>
          <p:cNvCxnSpPr>
            <a:cxnSpLocks/>
            <a:stCxn id="158" idx="2"/>
            <a:endCxn id="106" idx="0"/>
          </p:cNvCxnSpPr>
          <p:nvPr/>
        </p:nvCxnSpPr>
        <p:spPr>
          <a:xfrm rot="5400000">
            <a:off x="5715315" y="1092189"/>
            <a:ext cx="412108" cy="14261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구부러짐 161">
            <a:extLst>
              <a:ext uri="{FF2B5EF4-FFF2-40B4-BE49-F238E27FC236}">
                <a16:creationId xmlns:a16="http://schemas.microsoft.com/office/drawing/2014/main" id="{B1872332-3A82-45A9-A41D-368398D08526}"/>
              </a:ext>
            </a:extLst>
          </p:cNvPr>
          <p:cNvCxnSpPr>
            <a:cxnSpLocks/>
            <a:stCxn id="158" idx="2"/>
            <a:endCxn id="107" idx="0"/>
          </p:cNvCxnSpPr>
          <p:nvPr/>
        </p:nvCxnSpPr>
        <p:spPr>
          <a:xfrm rot="5400000">
            <a:off x="4970477" y="1837029"/>
            <a:ext cx="1901786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구부러짐 172">
            <a:extLst>
              <a:ext uri="{FF2B5EF4-FFF2-40B4-BE49-F238E27FC236}">
                <a16:creationId xmlns:a16="http://schemas.microsoft.com/office/drawing/2014/main" id="{8758839C-0E79-4A27-8933-5B01E85F3CE0}"/>
              </a:ext>
            </a:extLst>
          </p:cNvPr>
          <p:cNvCxnSpPr>
            <a:cxnSpLocks/>
            <a:stCxn id="158" idx="2"/>
            <a:endCxn id="127" idx="0"/>
          </p:cNvCxnSpPr>
          <p:nvPr/>
        </p:nvCxnSpPr>
        <p:spPr>
          <a:xfrm rot="5400000">
            <a:off x="4248181" y="2559325"/>
            <a:ext cx="3346378" cy="14261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47EB7A16-1668-4777-96F2-C85A846D84F3}"/>
              </a:ext>
            </a:extLst>
          </p:cNvPr>
          <p:cNvSpPr txBox="1"/>
          <p:nvPr/>
        </p:nvSpPr>
        <p:spPr>
          <a:xfrm>
            <a:off x="8145546" y="388618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29577501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9531499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208547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553410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808204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다층 신경망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backprop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이해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938691" y="3321870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284780" y="2613350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276802" y="3583591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04" y="2243896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552116" y="3123097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22" y="3884101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360012" y="3298414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102" y="3322576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037735" y="289511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567231" y="306758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231" y="3067581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63" t="-3947" r="-18750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844337" y="3298414"/>
            <a:ext cx="72289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214464" y="3298414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21198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639455" y="1976851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522" y="3084462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76" y="3085327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746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8029805" y="4353107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660" y="3136554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992" y="3142074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015149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407862" y="289552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614807" y="3298414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546" y="3063849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539039" y="2613258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59" y="2243896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610837" y="3617060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26" y="3900616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72" y="3322576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799760" y="3301605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760" y="3301605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991" y="3286486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5A3EF0B0-E958-4159-86B8-E15F50D35D93}"/>
              </a:ext>
            </a:extLst>
          </p:cNvPr>
          <p:cNvSpPr txBox="1"/>
          <p:nvPr/>
        </p:nvSpPr>
        <p:spPr>
          <a:xfrm>
            <a:off x="2493721" y="4691661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48" name="오른쪽 중괄호 147">
            <a:extLst>
              <a:ext uri="{FF2B5EF4-FFF2-40B4-BE49-F238E27FC236}">
                <a16:creationId xmlns:a16="http://schemas.microsoft.com/office/drawing/2014/main" id="{DB774333-B617-472E-80AF-733CC9350C09}"/>
              </a:ext>
            </a:extLst>
          </p:cNvPr>
          <p:cNvSpPr/>
          <p:nvPr/>
        </p:nvSpPr>
        <p:spPr>
          <a:xfrm rot="5400000">
            <a:off x="2800344" y="2903559"/>
            <a:ext cx="150089" cy="33273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5E7127C-8448-4743-AACF-C5C50E82F849}"/>
              </a:ext>
            </a:extLst>
          </p:cNvPr>
          <p:cNvSpPr txBox="1"/>
          <p:nvPr/>
        </p:nvSpPr>
        <p:spPr>
          <a:xfrm>
            <a:off x="6220987" y="4325294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151" name="오른쪽 중괄호 150">
            <a:extLst>
              <a:ext uri="{FF2B5EF4-FFF2-40B4-BE49-F238E27FC236}">
                <a16:creationId xmlns:a16="http://schemas.microsoft.com/office/drawing/2014/main" id="{BEC3243A-FCFB-425B-AD89-F2FFE5803CC6}"/>
              </a:ext>
            </a:extLst>
          </p:cNvPr>
          <p:cNvSpPr/>
          <p:nvPr/>
        </p:nvSpPr>
        <p:spPr>
          <a:xfrm rot="5400000">
            <a:off x="6540771" y="2546837"/>
            <a:ext cx="146834" cy="314161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9323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419805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71128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681526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341831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221032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ambria Math" panose="02040503050406030204" pitchFamily="18" charset="0"/>
              </a:rPr>
              <a:t>X</a:t>
            </a:r>
            <a:endParaRPr lang="ko-KR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4965082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396349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420511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3993048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165516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396349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396349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464747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074786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182397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183262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13851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ko-KR" sz="14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234489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06" y="4258980"/>
                <a:ext cx="122726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399345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396349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161784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711193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341831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714995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4998551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42" y="4410247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388377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39" y="4407567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093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17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169709" y="1788066"/>
                <a:ext cx="3025635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09" y="1788066"/>
                <a:ext cx="3025635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5514278" y="5080334"/>
                <a:ext cx="1846979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278" y="5080334"/>
                <a:ext cx="1846979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788487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/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E23AAB-8B8D-4ACF-AE03-EBF174A0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733" y="2946134"/>
                <a:ext cx="1242776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0"/>
            <a:endCxn id="137" idx="3"/>
          </p:cNvCxnSpPr>
          <p:nvPr/>
        </p:nvCxnSpPr>
        <p:spPr>
          <a:xfrm rot="16200000" flipV="1">
            <a:off x="4956949" y="3170250"/>
            <a:ext cx="846491" cy="158976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/>
              <p:nvPr/>
            </p:nvSpPr>
            <p:spPr>
              <a:xfrm>
                <a:off x="5170823" y="900422"/>
                <a:ext cx="2383858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e>
                      </m:d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0CEB6D-9E2B-4B7C-949F-832A1825F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823" y="900422"/>
                <a:ext cx="2383858" cy="63555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/>
              <p:nvPr/>
            </p:nvSpPr>
            <p:spPr>
              <a:xfrm>
                <a:off x="5859258" y="1471947"/>
                <a:ext cx="23969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⇒(2,1)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B328C1-E25B-4E2A-B646-F9E94F3D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258" y="1471947"/>
                <a:ext cx="2396938" cy="307777"/>
              </a:xfrm>
              <a:prstGeom prst="rect">
                <a:avLst/>
              </a:prstGeom>
              <a:blipFill>
                <a:blip r:embed="rId22"/>
                <a:stretch>
                  <a:fillRect t="-1961" r="-178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/>
              <p:nvPr/>
            </p:nvSpPr>
            <p:spPr>
              <a:xfrm>
                <a:off x="5660812" y="4089704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97F8A5-8BF3-4BE5-94FC-26B1FF34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812" y="4089704"/>
                <a:ext cx="811441" cy="307777"/>
              </a:xfrm>
              <a:prstGeom prst="rect">
                <a:avLst/>
              </a:prstGeom>
              <a:blipFill>
                <a:blip r:embed="rId2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310A7E4A-8E15-4376-A740-98577E42426C}"/>
              </a:ext>
            </a:extLst>
          </p:cNvPr>
          <p:cNvSpPr txBox="1"/>
          <p:nvPr/>
        </p:nvSpPr>
        <p:spPr>
          <a:xfrm>
            <a:off x="4519774" y="5858562"/>
            <a:ext cx="32444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b2_grad = np.sum(err)/m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/>
              <p:nvPr/>
            </p:nvSpPr>
            <p:spPr>
              <a:xfrm>
                <a:off x="8166499" y="1453275"/>
                <a:ext cx="1835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63ABB1-410E-4890-92FF-B9A875806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499" y="1453275"/>
                <a:ext cx="1835561" cy="369332"/>
              </a:xfrm>
              <a:prstGeom prst="rect">
                <a:avLst/>
              </a:prstGeom>
              <a:blipFill>
                <a:blip r:embed="rId2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/>
              <p:nvPr/>
            </p:nvSpPr>
            <p:spPr>
              <a:xfrm>
                <a:off x="7693411" y="1766285"/>
                <a:ext cx="265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d>
                        <m:dPr>
                          <m:ctrlP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88BBFF-FDAE-4C2D-A7AA-18706F57A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411" y="1766285"/>
                <a:ext cx="2655120" cy="369332"/>
              </a:xfrm>
              <a:prstGeom prst="rect">
                <a:avLst/>
              </a:prstGeom>
              <a:blipFill>
                <a:blip r:embed="rId2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E9EC24B-AD59-467A-B4BB-10774FAC8725}"/>
              </a:ext>
            </a:extLst>
          </p:cNvPr>
          <p:cNvSpPr/>
          <p:nvPr/>
        </p:nvSpPr>
        <p:spPr>
          <a:xfrm>
            <a:off x="8776968" y="230300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43A8C57-F4C8-46FA-AC16-FAE1E8524A10}"/>
              </a:ext>
            </a:extLst>
          </p:cNvPr>
          <p:cNvSpPr/>
          <p:nvPr/>
        </p:nvSpPr>
        <p:spPr>
          <a:xfrm>
            <a:off x="8776968" y="2533846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6C26A5-337C-4A6C-BDE2-2C080D5F55D4}"/>
              </a:ext>
            </a:extLst>
          </p:cNvPr>
          <p:cNvSpPr/>
          <p:nvPr/>
        </p:nvSpPr>
        <p:spPr>
          <a:xfrm>
            <a:off x="8776968" y="2764685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451CEC0-63BF-4DE3-9176-635949677A95}"/>
              </a:ext>
            </a:extLst>
          </p:cNvPr>
          <p:cNvSpPr/>
          <p:nvPr/>
        </p:nvSpPr>
        <p:spPr>
          <a:xfrm>
            <a:off x="8776968" y="299552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FBE6C52-E747-4A60-B4C7-627F5C78A498}"/>
              </a:ext>
            </a:extLst>
          </p:cNvPr>
          <p:cNvSpPr/>
          <p:nvPr/>
        </p:nvSpPr>
        <p:spPr>
          <a:xfrm>
            <a:off x="8776968" y="322636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7B60CA-CF8A-4EE4-BEFA-97024CEC6D0D}"/>
              </a:ext>
            </a:extLst>
          </p:cNvPr>
          <p:cNvSpPr/>
          <p:nvPr/>
        </p:nvSpPr>
        <p:spPr>
          <a:xfrm>
            <a:off x="9471939" y="2773162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/>
              <p:nvPr/>
            </p:nvSpPr>
            <p:spPr>
              <a:xfrm>
                <a:off x="9074507" y="2680197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629C9D-2149-4A4E-9141-32B4AF0B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507" y="2680197"/>
                <a:ext cx="295262" cy="369332"/>
              </a:xfrm>
              <a:prstGeom prst="rect">
                <a:avLst/>
              </a:prstGeom>
              <a:blipFill>
                <a:blip r:embed="rId26"/>
                <a:stretch>
                  <a:fillRect r="-14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사각형 80">
            <a:extLst>
              <a:ext uri="{FF2B5EF4-FFF2-40B4-BE49-F238E27FC236}">
                <a16:creationId xmlns:a16="http://schemas.microsoft.com/office/drawing/2014/main" id="{9C318C8E-5EAA-4F6F-A3AA-02EA9E9C5BDC}"/>
              </a:ext>
            </a:extLst>
          </p:cNvPr>
          <p:cNvSpPr/>
          <p:nvPr/>
        </p:nvSpPr>
        <p:spPr>
          <a:xfrm>
            <a:off x="9471939" y="230300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1FBA4E7-341F-4236-BF21-A452883CE06F}"/>
              </a:ext>
            </a:extLst>
          </p:cNvPr>
          <p:cNvSpPr/>
          <p:nvPr/>
        </p:nvSpPr>
        <p:spPr>
          <a:xfrm>
            <a:off x="9471939" y="254232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A798FE-804C-478C-9007-04CB3E8D3180}"/>
              </a:ext>
            </a:extLst>
          </p:cNvPr>
          <p:cNvSpPr/>
          <p:nvPr/>
        </p:nvSpPr>
        <p:spPr>
          <a:xfrm>
            <a:off x="9471939" y="30053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093382D-DB55-468C-A0D2-477E606CEEFE}"/>
              </a:ext>
            </a:extLst>
          </p:cNvPr>
          <p:cNvSpPr/>
          <p:nvPr/>
        </p:nvSpPr>
        <p:spPr>
          <a:xfrm>
            <a:off x="9471939" y="323755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7BCA9F9-8A0F-49BE-BCFD-EE291B8FEDD3}"/>
              </a:ext>
            </a:extLst>
          </p:cNvPr>
          <p:cNvSpPr/>
          <p:nvPr/>
        </p:nvSpPr>
        <p:spPr>
          <a:xfrm>
            <a:off x="10047252" y="2773162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6C95D01-5BE7-4F96-B2E3-21E7650FF898}"/>
              </a:ext>
            </a:extLst>
          </p:cNvPr>
          <p:cNvSpPr/>
          <p:nvPr/>
        </p:nvSpPr>
        <p:spPr>
          <a:xfrm>
            <a:off x="10047252" y="2303007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505A915-4F6A-4F94-990C-629145E18393}"/>
              </a:ext>
            </a:extLst>
          </p:cNvPr>
          <p:cNvSpPr/>
          <p:nvPr/>
        </p:nvSpPr>
        <p:spPr>
          <a:xfrm>
            <a:off x="10047252" y="254232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C156FC7-ADF3-480B-BDBB-4BBAF852FC54}"/>
              </a:ext>
            </a:extLst>
          </p:cNvPr>
          <p:cNvSpPr/>
          <p:nvPr/>
        </p:nvSpPr>
        <p:spPr>
          <a:xfrm>
            <a:off x="10047252" y="3005360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40A44A-DCFC-444F-83FB-5B22403BDD70}"/>
              </a:ext>
            </a:extLst>
          </p:cNvPr>
          <p:cNvSpPr/>
          <p:nvPr/>
        </p:nvSpPr>
        <p:spPr>
          <a:xfrm>
            <a:off x="10047252" y="323755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/>
              <p:nvPr/>
            </p:nvSpPr>
            <p:spPr>
              <a:xfrm>
                <a:off x="9705766" y="2699677"/>
                <a:ext cx="29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8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B55DE-FADB-427D-B7DA-D3334180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5766" y="2699677"/>
                <a:ext cx="295262" cy="369332"/>
              </a:xfrm>
              <a:prstGeom prst="rect">
                <a:avLst/>
              </a:prstGeom>
              <a:blipFill>
                <a:blip r:embed="rId27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A514445-46E1-417C-9D82-DE09A276A204}"/>
              </a:ext>
            </a:extLst>
          </p:cNvPr>
          <p:cNvSpPr/>
          <p:nvPr/>
        </p:nvSpPr>
        <p:spPr>
          <a:xfrm>
            <a:off x="10373766" y="4174936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50DA630-9DEA-42A4-A0CA-7A1657261169}"/>
              </a:ext>
            </a:extLst>
          </p:cNvPr>
          <p:cNvSpPr/>
          <p:nvPr/>
        </p:nvSpPr>
        <p:spPr>
          <a:xfrm>
            <a:off x="10040409" y="462878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984977C-2650-40BE-8D1F-28144AA11A19}"/>
              </a:ext>
            </a:extLst>
          </p:cNvPr>
          <p:cNvSpPr/>
          <p:nvPr/>
        </p:nvSpPr>
        <p:spPr>
          <a:xfrm>
            <a:off x="10040409" y="4158628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002AE2-6F2C-420C-8D69-A308628B964E}"/>
              </a:ext>
            </a:extLst>
          </p:cNvPr>
          <p:cNvSpPr/>
          <p:nvPr/>
        </p:nvSpPr>
        <p:spPr>
          <a:xfrm>
            <a:off x="10040409" y="4397944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EA25823-3471-4BFA-91FA-9D7FAF3E4A56}"/>
              </a:ext>
            </a:extLst>
          </p:cNvPr>
          <p:cNvSpPr/>
          <p:nvPr/>
        </p:nvSpPr>
        <p:spPr>
          <a:xfrm>
            <a:off x="10040409" y="4860981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8794814-BE1A-43C5-BCFF-6D58167E280C}"/>
              </a:ext>
            </a:extLst>
          </p:cNvPr>
          <p:cNvSpPr/>
          <p:nvPr/>
        </p:nvSpPr>
        <p:spPr>
          <a:xfrm>
            <a:off x="10040409" y="5093179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8891C87B-0C03-4DC7-BD47-5837181FBC2E}"/>
              </a:ext>
            </a:extLst>
          </p:cNvPr>
          <p:cNvSpPr/>
          <p:nvPr/>
        </p:nvSpPr>
        <p:spPr>
          <a:xfrm>
            <a:off x="9369769" y="2299329"/>
            <a:ext cx="46224" cy="1170028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D9323E7-F4E1-4577-9976-0BCBBAF2E3C4}"/>
              </a:ext>
            </a:extLst>
          </p:cNvPr>
          <p:cNvSpPr txBox="1"/>
          <p:nvPr/>
        </p:nvSpPr>
        <p:spPr>
          <a:xfrm>
            <a:off x="269091" y="6028207"/>
            <a:ext cx="6168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연산의 미분은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합연산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리피트의 방향과 합의 방향은 같아야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.) 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/>
              <p:nvPr/>
            </p:nvSpPr>
            <p:spPr>
              <a:xfrm>
                <a:off x="8433007" y="3514750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42F5B3F-916F-4906-B083-A3C7CD6B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007" y="3514750"/>
                <a:ext cx="811441" cy="307777"/>
              </a:xfrm>
              <a:prstGeom prst="rect">
                <a:avLst/>
              </a:prstGeom>
              <a:blipFill>
                <a:blip r:embed="rId28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/>
              <p:nvPr/>
            </p:nvSpPr>
            <p:spPr>
              <a:xfrm>
                <a:off x="9146858" y="3514750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BFE61CF-764A-492B-8CE5-5A227B746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858" y="3514750"/>
                <a:ext cx="811441" cy="307777"/>
              </a:xfrm>
              <a:prstGeom prst="rect">
                <a:avLst/>
              </a:prstGeom>
              <a:blipFill>
                <a:blip r:embed="rId2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521FF2B-A9EF-4FFB-BD41-B87286A4402F}"/>
              </a:ext>
            </a:extLst>
          </p:cNvPr>
          <p:cNvSpPr/>
          <p:nvPr/>
        </p:nvSpPr>
        <p:spPr>
          <a:xfrm>
            <a:off x="10040409" y="5502743"/>
            <a:ext cx="239316" cy="23931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/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,30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958E2B9-1396-4CE2-BA35-CA0702EC2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" y="3926712"/>
                <a:ext cx="954107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/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CBC8D3-254E-4C4E-ACDD-CDFE548A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08" y="3209894"/>
                <a:ext cx="834844" cy="307777"/>
              </a:xfrm>
              <a:prstGeom prst="rect">
                <a:avLst/>
              </a:prstGeom>
              <a:blipFill>
                <a:blip r:embed="rId3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/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1F0A99-BB79-4C1B-AABF-82F2F151F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537" y="4028365"/>
                <a:ext cx="811440" cy="307777"/>
              </a:xfrm>
              <a:prstGeom prst="rect">
                <a:avLst/>
              </a:prstGeom>
              <a:blipFill>
                <a:blip r:embed="rId3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/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C09AA9F-6731-4513-B534-2A4F9D7D5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778" y="5375110"/>
                <a:ext cx="592277" cy="307777"/>
              </a:xfrm>
              <a:prstGeom prst="rect">
                <a:avLst/>
              </a:prstGeom>
              <a:blipFill>
                <a:blip r:embed="rId3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/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+(m,2)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406E940-424A-41C5-B67D-18CA2220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096" y="5186529"/>
                <a:ext cx="1516762" cy="307777"/>
              </a:xfrm>
              <a:prstGeom prst="rect">
                <a:avLst/>
              </a:prstGeom>
              <a:blipFill>
                <a:blip r:embed="rId35"/>
                <a:stretch>
                  <a:fillRect t="-26000" r="-923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9EC01AF-2E14-4A25-8328-8D6DBA35C1BD}"/>
                  </a:ext>
                </a:extLst>
              </p:cNvPr>
              <p:cNvSpPr txBox="1"/>
              <p:nvPr/>
            </p:nvSpPr>
            <p:spPr>
              <a:xfrm>
                <a:off x="4012427" y="4035206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9EC01AF-2E14-4A25-8328-8D6DBA35C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427" y="4035206"/>
                <a:ext cx="811440" cy="307777"/>
              </a:xfrm>
              <a:prstGeom prst="rect">
                <a:avLst/>
              </a:prstGeom>
              <a:blipFill>
                <a:blip r:embed="rId3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72FCFE1-F603-435C-8BE0-860398DF301C}"/>
                  </a:ext>
                </a:extLst>
              </p:cNvPr>
              <p:cNvSpPr txBox="1"/>
              <p:nvPr/>
            </p:nvSpPr>
            <p:spPr>
              <a:xfrm>
                <a:off x="4562400" y="3617029"/>
                <a:ext cx="690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72FCFE1-F603-435C-8BE0-860398DF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400" y="3617029"/>
                <a:ext cx="690894" cy="307777"/>
              </a:xfrm>
              <a:prstGeom prst="rect">
                <a:avLst/>
              </a:prstGeom>
              <a:blipFill>
                <a:blip r:embed="rId37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0DF1FE6-1C56-49A9-82B5-673C57FE0778}"/>
                  </a:ext>
                </a:extLst>
              </p:cNvPr>
              <p:cNvSpPr txBox="1"/>
              <p:nvPr/>
            </p:nvSpPr>
            <p:spPr>
              <a:xfrm>
                <a:off x="7318542" y="4745426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0DF1FE6-1C56-49A9-82B5-673C57FE0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542" y="4745426"/>
                <a:ext cx="811441" cy="307777"/>
              </a:xfrm>
              <a:prstGeom prst="rect">
                <a:avLst/>
              </a:prstGeom>
              <a:blipFill>
                <a:blip r:embed="rId3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E6C9116-0B09-482B-8873-F90811A61E84}"/>
                  </a:ext>
                </a:extLst>
              </p:cNvPr>
              <p:cNvSpPr txBox="1"/>
              <p:nvPr/>
            </p:nvSpPr>
            <p:spPr>
              <a:xfrm>
                <a:off x="4670682" y="5007084"/>
                <a:ext cx="8114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E6C9116-0B09-482B-8873-F90811A61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682" y="5007084"/>
                <a:ext cx="811441" cy="307777"/>
              </a:xfrm>
              <a:prstGeom prst="rect">
                <a:avLst/>
              </a:prstGeom>
              <a:blipFill>
                <a:blip r:embed="rId3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D2E8CE8-2A6E-4B0E-9C16-A5874BE64730}"/>
                  </a:ext>
                </a:extLst>
              </p:cNvPr>
              <p:cNvSpPr txBox="1"/>
              <p:nvPr/>
            </p:nvSpPr>
            <p:spPr>
              <a:xfrm>
                <a:off x="6577137" y="5555630"/>
                <a:ext cx="5506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D2E8CE8-2A6E-4B0E-9C16-A5874BE64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37" y="5555630"/>
                <a:ext cx="550664" cy="307777"/>
              </a:xfrm>
              <a:prstGeom prst="rect">
                <a:avLst/>
              </a:prstGeom>
              <a:blipFill>
                <a:blip r:embed="rId40"/>
                <a:stretch>
                  <a:fillRect l="-3333" r="-2222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8B4A951-98BF-4D84-A9EC-7F410601E251}"/>
                  </a:ext>
                </a:extLst>
              </p:cNvPr>
              <p:cNvSpPr txBox="1"/>
              <p:nvPr/>
            </p:nvSpPr>
            <p:spPr>
              <a:xfrm>
                <a:off x="5571478" y="3543107"/>
                <a:ext cx="6921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8B4A951-98BF-4D84-A9EC-7F410601E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478" y="3543107"/>
                <a:ext cx="692177" cy="307777"/>
              </a:xfrm>
              <a:prstGeom prst="rect">
                <a:avLst/>
              </a:prstGeom>
              <a:blipFill>
                <a:blip r:embed="rId4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59A03C-B775-41DF-8485-E6CCE0A43B30}"/>
                  </a:ext>
                </a:extLst>
              </p:cNvPr>
              <p:cNvSpPr txBox="1"/>
              <p:nvPr/>
            </p:nvSpPr>
            <p:spPr>
              <a:xfrm>
                <a:off x="4614255" y="4478179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59A03C-B775-41DF-8485-E6CCE0A43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255" y="4478179"/>
                <a:ext cx="811440" cy="307777"/>
              </a:xfrm>
              <a:prstGeom prst="rect">
                <a:avLst/>
              </a:prstGeom>
              <a:blipFill>
                <a:blip r:embed="rId4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BE1E3E0-329B-435A-A51D-517B5C6F73A0}"/>
                  </a:ext>
                </a:extLst>
              </p:cNvPr>
              <p:cNvSpPr txBox="1"/>
              <p:nvPr/>
            </p:nvSpPr>
            <p:spPr>
              <a:xfrm>
                <a:off x="5347690" y="4478077"/>
                <a:ext cx="8114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BE1E3E0-329B-435A-A51D-517B5C6F7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690" y="4478077"/>
                <a:ext cx="811440" cy="307777"/>
              </a:xfrm>
              <a:prstGeom prst="rect">
                <a:avLst/>
              </a:prstGeom>
              <a:blipFill>
                <a:blip r:embed="rId4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1F7B3A3-EC55-497E-B318-5CB966585B61}"/>
              </a:ext>
            </a:extLst>
          </p:cNvPr>
          <p:cNvSpPr/>
          <p:nvPr/>
        </p:nvSpPr>
        <p:spPr>
          <a:xfrm>
            <a:off x="4238242" y="5340417"/>
            <a:ext cx="293524" cy="29352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7B6692C-2E8D-4085-B0C3-570C78309594}"/>
              </a:ext>
            </a:extLst>
          </p:cNvPr>
          <p:cNvSpPr txBox="1"/>
          <p:nvPr/>
        </p:nvSpPr>
        <p:spPr>
          <a:xfrm>
            <a:off x="4166720" y="5633941"/>
            <a:ext cx="28212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33846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3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.7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0.3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2090378"/>
                <a:ext cx="3658181" cy="1367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E1BD2B-2093-4DD3-8D2F-D1B488BD7613}"/>
              </a:ext>
            </a:extLst>
          </p:cNvPr>
          <p:cNvSpPr txBox="1"/>
          <p:nvPr/>
        </p:nvSpPr>
        <p:spPr>
          <a:xfrm>
            <a:off x="5122127" y="2589489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/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altLang="ko-K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ko-KR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}"/>
                          <m:ctrlPr>
                            <a:rPr lang="en-US" altLang="ko-KR" sz="2400" b="1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4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1.37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sz="24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0.96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.10</m:t>
                                        </m:r>
                                      </m:e>
                                      <m:e>
                                        <m:r>
                                          <a:rPr lang="en-US" altLang="ko-KR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−0.17</m:t>
                                        </m:r>
                                      </m:e>
                                    </m:mr>
                                  </m:m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4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ECE1B6-C94A-4A3C-A658-389F37DF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6" y="4759237"/>
                <a:ext cx="3818288" cy="959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FD28487-F172-40C2-9D05-FC2ABF311314}"/>
              </a:ext>
            </a:extLst>
          </p:cNvPr>
          <p:cNvSpPr txBox="1"/>
          <p:nvPr/>
        </p:nvSpPr>
        <p:spPr>
          <a:xfrm>
            <a:off x="5161498" y="523885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5FBE43-E9BF-458F-8DEF-EA57E9E46DDE}"/>
              </a:ext>
            </a:extLst>
          </p:cNvPr>
          <p:cNvSpPr txBox="1"/>
          <p:nvPr/>
        </p:nvSpPr>
        <p:spPr>
          <a:xfrm>
            <a:off x="4100260" y="3899180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CBB42F9-CFDB-4D4B-968D-366F5C8A34F5}"/>
              </a:ext>
            </a:extLst>
          </p:cNvPr>
          <p:cNvCxnSpPr>
            <a:stCxn id="46" idx="1"/>
          </p:cNvCxnSpPr>
          <p:nvPr/>
        </p:nvCxnSpPr>
        <p:spPr>
          <a:xfrm rot="10800000" flipV="1">
            <a:off x="3553522" y="4083845"/>
            <a:ext cx="546738" cy="67539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00C8142-7A5A-44E3-B03A-059FF77F3DEA}"/>
              </a:ext>
            </a:extLst>
          </p:cNvPr>
          <p:cNvSpPr txBox="1"/>
          <p:nvPr/>
        </p:nvSpPr>
        <p:spPr>
          <a:xfrm>
            <a:off x="1438835" y="5968568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뉴런의 활성화 출력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BF9BBE96-6D12-4285-871B-1B19D3789DC2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199527" y="5806068"/>
            <a:ext cx="324615" cy="34716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479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Supervised/Unsupervised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1896472"/>
            <a:ext cx="741881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Unsupervised learning: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 입력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(Input)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대하여 올바른 정답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(Right Answer)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없는 데이터 집합이 주어지는 경우의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잘못된 예측에 대해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Feedback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받고 교정할 수 없음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Google news grouping</a:t>
            </a: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페이스북 에서 특정 집단의 사람들을 그룹화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천체의 별 모양으로 분류</a:t>
            </a:r>
          </a:p>
        </p:txBody>
      </p:sp>
    </p:spTree>
    <p:extLst>
      <p:ext uri="{BB962C8B-B14F-4D97-AF65-F5344CB8AC3E}">
        <p14:creationId xmlns:p14="http://schemas.microsoft.com/office/powerpoint/2010/main" val="28574677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행렬의 구성을 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(m,2)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이고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의 크기는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(m,1)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이므로</a:t>
                </a:r>
                <a:endParaRPr lang="en-US" altLang="ko-KR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을 전치하여 </a:t>
                </a:r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와 곱해야 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9" y="1981678"/>
                <a:ext cx="8258351" cy="707886"/>
              </a:xfrm>
              <a:prstGeom prst="rect">
                <a:avLst/>
              </a:prstGeom>
              <a:blipFill>
                <a:blip r:embed="rId3"/>
                <a:stretch>
                  <a:fillRect l="-738" t="-6897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292726" y="3047645"/>
                <a:ext cx="9200724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1.37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2.10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.96</m:t>
                                    </m:r>
                                  </m:e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−0.17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  <m: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6" y="3047645"/>
                <a:ext cx="9200724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9AA03AC-A147-415D-9DBB-1B32F6C5DEB7}"/>
              </a:ext>
            </a:extLst>
          </p:cNvPr>
          <p:cNvSpPr txBox="1"/>
          <p:nvPr/>
        </p:nvSpPr>
        <p:spPr>
          <a:xfrm>
            <a:off x="5972095" y="4305295"/>
            <a:ext cx="8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4D1E0A7D-F7E6-457F-B6AC-D28C812A3A36}"/>
              </a:ext>
            </a:extLst>
          </p:cNvPr>
          <p:cNvSpPr/>
          <p:nvPr/>
        </p:nvSpPr>
        <p:spPr>
          <a:xfrm rot="5400000">
            <a:off x="6198109" y="3155213"/>
            <a:ext cx="200674" cy="2155904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4D5489-0F95-4875-BE7C-955CDFD546DB}"/>
              </a:ext>
            </a:extLst>
          </p:cNvPr>
          <p:cNvSpPr txBox="1"/>
          <p:nvPr/>
        </p:nvSpPr>
        <p:spPr>
          <a:xfrm>
            <a:off x="8506719" y="2781292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그레디언트의 총 합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4A7673-070F-44E4-BFB1-A6CD66643A65}"/>
              </a:ext>
            </a:extLst>
          </p:cNvPr>
          <p:cNvCxnSpPr>
            <a:stCxn id="46" idx="2"/>
          </p:cNvCxnSpPr>
          <p:nvPr/>
        </p:nvCxnSpPr>
        <p:spPr>
          <a:xfrm flipH="1">
            <a:off x="9399513" y="3119846"/>
            <a:ext cx="1" cy="212078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65A036D-DE79-44E5-839A-BD0DF83CDB56}"/>
              </a:ext>
            </a:extLst>
          </p:cNvPr>
          <p:cNvSpPr txBox="1"/>
          <p:nvPr/>
        </p:nvSpPr>
        <p:spPr>
          <a:xfrm>
            <a:off x="7329456" y="4644884"/>
            <a:ext cx="1785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타깃과 예측의 차이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B4A033F-6232-4CFB-8E50-0B703E5F4572}"/>
              </a:ext>
            </a:extLst>
          </p:cNvPr>
          <p:cNvCxnSpPr>
            <a:cxnSpLocks/>
          </p:cNvCxnSpPr>
          <p:nvPr/>
        </p:nvCxnSpPr>
        <p:spPr>
          <a:xfrm flipH="1" flipV="1">
            <a:off x="8222250" y="4461427"/>
            <a:ext cx="1" cy="183457"/>
          </a:xfrm>
          <a:prstGeom prst="straightConnector1">
            <a:avLst/>
          </a:prstGeom>
          <a:ln w="28575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대하여 손실 함수를 미분한다</a:t>
                </a:r>
                <a:r>
                  <a:rPr lang="en-US" altLang="ko-KR" sz="2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51C016-93E4-4B78-AA76-BD46C8892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6471" cy="400110"/>
              </a:xfrm>
              <a:prstGeom prst="rect">
                <a:avLst/>
              </a:prstGeom>
              <a:blipFill>
                <a:blip r:embed="rId5"/>
                <a:stretch>
                  <a:fillRect l="-1374" t="-9231" r="-687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3F62F1-8E59-414E-9666-9873F553E025}"/>
              </a:ext>
            </a:extLst>
          </p:cNvPr>
          <p:cNvSpPr txBox="1"/>
          <p:nvPr/>
        </p:nvSpPr>
        <p:spPr>
          <a:xfrm>
            <a:off x="2792724" y="4277202"/>
            <a:ext cx="153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(m, k)(m,1)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E6CC9-8A1B-4AA5-9930-B89AB3F3A29C}"/>
              </a:ext>
            </a:extLst>
          </p:cNvPr>
          <p:cNvSpPr txBox="1"/>
          <p:nvPr/>
        </p:nvSpPr>
        <p:spPr>
          <a:xfrm>
            <a:off x="2792724" y="4687497"/>
            <a:ext cx="262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(k, m)(m,1) =&gt; (k, 1 )</a:t>
            </a:r>
            <a:endParaRPr lang="ko-KR" altLang="en-US" sz="18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3485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3312625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1657488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4912282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042769" y="4570807"/>
            <a:ext cx="611206" cy="128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388858" y="3862287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1380880" y="4832528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2" y="3492833"/>
                <a:ext cx="386575" cy="400110"/>
              </a:xfrm>
              <a:prstGeom prst="rect">
                <a:avLst/>
              </a:prstGeom>
              <a:blipFill>
                <a:blip r:embed="rId3"/>
                <a:stretch>
                  <a:fillRect r="-203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656194" y="4372034"/>
            <a:ext cx="38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" y="5116084"/>
                <a:ext cx="386575" cy="400110"/>
              </a:xfrm>
              <a:prstGeom prst="rect">
                <a:avLst/>
              </a:prstGeom>
              <a:blipFill>
                <a:blip r:embed="rId4"/>
                <a:stretch>
                  <a:fillRect r="-3175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2464090" y="4547351"/>
            <a:ext cx="84853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80" y="4571513"/>
                <a:ext cx="386575" cy="400110"/>
              </a:xfrm>
              <a:prstGeom prst="rect">
                <a:avLst/>
              </a:prstGeom>
              <a:blipFill>
                <a:blip r:embed="rId5"/>
                <a:stretch>
                  <a:fillRect r="-156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141813" y="41440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337" y="4316518"/>
                <a:ext cx="386575" cy="461665"/>
              </a:xfrm>
              <a:prstGeom prst="rect">
                <a:avLst/>
              </a:prstGeom>
              <a:blipFill>
                <a:blip r:embed="rId6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>
            <a:off x="8948415" y="4547351"/>
            <a:ext cx="711922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318542" y="4547351"/>
            <a:ext cx="823271" cy="40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5276" y="3615749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6743533" y="322578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0" y="4333399"/>
                <a:ext cx="874108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4334264"/>
                <a:ext cx="816827" cy="430887"/>
              </a:xfrm>
              <a:prstGeom prst="rect">
                <a:avLst/>
              </a:prstGeom>
              <a:blipFill>
                <a:blip r:embed="rId8"/>
                <a:stretch>
                  <a:fillRect l="-746" r="-1493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660449" y="5289520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38" y="4385491"/>
                <a:ext cx="968937" cy="307777"/>
              </a:xfrm>
              <a:prstGeom prst="rect">
                <a:avLst/>
              </a:prstGeom>
              <a:blipFill>
                <a:blip r:embed="rId9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070" y="4391011"/>
                <a:ext cx="1028057" cy="307777"/>
              </a:xfrm>
              <a:prstGeom prst="rect">
                <a:avLst/>
              </a:prstGeom>
              <a:blipFill>
                <a:blip r:embed="rId1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  <a:stCxn id="61" idx="6"/>
            <a:endCxn id="99" idx="2"/>
          </p:cNvCxnSpPr>
          <p:nvPr/>
        </p:nvCxnSpPr>
        <p:spPr>
          <a:xfrm>
            <a:off x="4119227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511940" y="414445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5718885" y="4547351"/>
            <a:ext cx="793055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24" y="4312786"/>
                <a:ext cx="874108" cy="5160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4643117" y="3862195"/>
            <a:ext cx="386754" cy="39988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737" y="3492833"/>
                <a:ext cx="386575" cy="400110"/>
              </a:xfrm>
              <a:prstGeom prst="rect">
                <a:avLst/>
              </a:prstGeom>
              <a:blipFill>
                <a:blip r:embed="rId12"/>
                <a:stretch>
                  <a:fillRect r="-23810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4714915" y="4865997"/>
            <a:ext cx="394732" cy="427167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04" y="5149553"/>
                <a:ext cx="386575" cy="400110"/>
              </a:xfrm>
              <a:prstGeom prst="rect">
                <a:avLst/>
              </a:prstGeom>
              <a:blipFill>
                <a:blip r:embed="rId13"/>
                <a:stretch>
                  <a:fillRect r="-4762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50" y="4571513"/>
                <a:ext cx="386575" cy="400110"/>
              </a:xfrm>
              <a:prstGeom prst="rect">
                <a:avLst/>
              </a:prstGeom>
              <a:blipFill>
                <a:blip r:embed="rId14"/>
                <a:stretch>
                  <a:fillRect r="-7813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88" y="4539379"/>
                <a:ext cx="386575" cy="400110"/>
              </a:xfrm>
              <a:prstGeom prst="rect">
                <a:avLst/>
              </a:prstGeom>
              <a:blipFill>
                <a:blip r:embed="rId15"/>
                <a:stretch>
                  <a:fillRect r="-468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069" y="4535423"/>
                <a:ext cx="386575" cy="400110"/>
              </a:xfrm>
              <a:prstGeom prst="rect">
                <a:avLst/>
              </a:prstGeom>
              <a:blipFill>
                <a:blip r:embed="rId16"/>
                <a:stretch>
                  <a:fillRect r="-11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절편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157933" cy="400110"/>
              </a:xfrm>
              <a:prstGeom prst="rect">
                <a:avLst/>
              </a:prstGeom>
              <a:blipFill>
                <a:blip r:embed="rId17"/>
                <a:stretch>
                  <a:fillRect l="-1466" t="-9231" r="-733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ko-K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ko-K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72" y="2090378"/>
                <a:ext cx="2201757" cy="7627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A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79" y="5428393"/>
                <a:ext cx="1846980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175077" y="4939489"/>
            <a:ext cx="1485373" cy="51930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4004B142-BE08-4072-87B0-5E48CDB81497}"/>
              </a:ext>
            </a:extLst>
          </p:cNvPr>
          <p:cNvCxnSpPr>
            <a:cxnSpLocks/>
            <a:stCxn id="143" idx="2"/>
            <a:endCxn id="140" idx="3"/>
          </p:cNvCxnSpPr>
          <p:nvPr/>
        </p:nvCxnSpPr>
        <p:spPr>
          <a:xfrm rot="5400000">
            <a:off x="5264169" y="4438700"/>
            <a:ext cx="410119" cy="141169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/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kumimoji="1" lang="en-US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AB36F6-3F59-42BD-93C3-FDF7FAE5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494" y="5458797"/>
                <a:ext cx="1028487" cy="6355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26D03EC-488F-4D8F-9066-F484E3BE4F4C}"/>
                  </a:ext>
                </a:extLst>
              </p:cNvPr>
              <p:cNvSpPr txBox="1"/>
              <p:nvPr/>
            </p:nvSpPr>
            <p:spPr>
              <a:xfrm>
                <a:off x="5465757" y="5152281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𝑚</m:t>
                      </m:r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,1)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26D03EC-488F-4D8F-9066-F484E3BE4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757" y="5152281"/>
                <a:ext cx="386575" cy="400110"/>
              </a:xfrm>
              <a:prstGeom prst="rect">
                <a:avLst/>
              </a:prstGeom>
              <a:blipFill>
                <a:blip r:embed="rId21"/>
                <a:stretch>
                  <a:fillRect l="-7937" r="-128571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038C49-23B7-43C2-BDD5-BB2F9BEDE270}"/>
                  </a:ext>
                </a:extLst>
              </p:cNvPr>
              <p:cNvSpPr txBox="1"/>
              <p:nvPr/>
            </p:nvSpPr>
            <p:spPr>
              <a:xfrm>
                <a:off x="3953671" y="5503846"/>
                <a:ext cx="3865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()</m:t>
                      </m:r>
                    </m:oMath>
                  </m:oMathPara>
                </a14:m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A038C49-23B7-43C2-BDD5-BB2F9BEDE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71" y="5503846"/>
                <a:ext cx="386575" cy="400110"/>
              </a:xfrm>
              <a:prstGeom prst="rect">
                <a:avLst/>
              </a:prstGeom>
              <a:blipFill>
                <a:blip r:embed="rId22"/>
                <a:stretch>
                  <a:fillRect l="-7937" r="-9524" b="-1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72822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다층 신경망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backprop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이해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다층 신경망의 경사 하강법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/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대하여 손실 함수를 미분한다</a:t>
                </a:r>
                <a:r>
                  <a:rPr kumimoji="1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고도 M" panose="02000503000000020004" pitchFamily="2" charset="-127"/>
                    <a:ea typeface="고도 M" panose="02000503000000020004" pitchFamily="2" charset="-127"/>
                    <a:cs typeface="+mn-cs"/>
                  </a:rPr>
                  <a:t>.</a:t>
                </a:r>
                <a:endParaRPr kumimoji="1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B59C57-7456-46BB-BFE9-6F9B29CE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9" y="1204271"/>
                <a:ext cx="4430508" cy="400110"/>
              </a:xfrm>
              <a:prstGeom prst="rect">
                <a:avLst/>
              </a:prstGeom>
              <a:blipFill>
                <a:blip r:embed="rId17"/>
                <a:stretch>
                  <a:fillRect l="-1376" t="-9231" r="-688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/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kumimoji="1" lang="en-US" altLang="ko-K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sz="2800" b="1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3399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 b="1" i="1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en-US" altLang="ko-KR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ko-KR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sz="2800" i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sz="280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⨀(</m:t>
                    </m:r>
                    <m:r>
                      <m:rPr>
                        <m:nor/>
                      </m:rP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ko-KR" altLang="en-US" sz="2800" b="1" i="1" u="none" strike="noStrike" kern="1200" cap="none" spc="0" normalizeH="0" baseline="0" noProof="0">
                  <a:ln>
                    <a:noFill/>
                  </a:ln>
                  <a:solidFill>
                    <a:srgbClr val="3399FF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BD3A56-2477-40AA-9701-DA9A0B1E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35" y="2009375"/>
                <a:ext cx="8992526" cy="680827"/>
              </a:xfrm>
              <a:prstGeom prst="rect">
                <a:avLst/>
              </a:prstGeom>
              <a:blipFill>
                <a:blip r:embed="rId18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/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𝑬𝒓𝒓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ko-K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ko-K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kumimoji="1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BE1A2A-EAC1-41E3-90AE-7D94F0B7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694" y="1146781"/>
                <a:ext cx="2390833" cy="418513"/>
              </a:xfrm>
              <a:prstGeom prst="rect">
                <a:avLst/>
              </a:prstGeom>
              <a:blipFill>
                <a:blip r:embed="rId37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177050-33C2-48FF-A223-0C1ED9FCDD43}"/>
              </a:ext>
            </a:extLst>
          </p:cNvPr>
          <p:cNvSpPr txBox="1"/>
          <p:nvPr/>
        </p:nvSpPr>
        <p:spPr>
          <a:xfrm>
            <a:off x="5004997" y="250762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(m,1)(1,2)=&gt;(m,2)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4E4369-6FCC-4B8C-AF11-C6D0383125F1}"/>
              </a:ext>
            </a:extLst>
          </p:cNvPr>
          <p:cNvSpPr txBox="1"/>
          <p:nvPr/>
        </p:nvSpPr>
        <p:spPr>
          <a:xfrm>
            <a:off x="5473636" y="161631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err_to_hidden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164D48-4E61-425D-9433-FF46CB952A56}"/>
              </a:ext>
            </a:extLst>
          </p:cNvPr>
          <p:cNvSpPr txBox="1"/>
          <p:nvPr/>
        </p:nvSpPr>
        <p:spPr>
          <a:xfrm>
            <a:off x="5068536" y="2856698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(n,m)(m,2)=&gt;(n,2)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BBC7F3D-6C27-4D01-A877-C53A8305FA21}"/>
              </a:ext>
            </a:extLst>
          </p:cNvPr>
          <p:cNvSpPr/>
          <p:nvPr/>
        </p:nvSpPr>
        <p:spPr>
          <a:xfrm>
            <a:off x="4134360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B81E584-17DD-44C2-9B53-1D6C66BF8EF9}"/>
              </a:ext>
            </a:extLst>
          </p:cNvPr>
          <p:cNvSpPr/>
          <p:nvPr/>
        </p:nvSpPr>
        <p:spPr>
          <a:xfrm>
            <a:off x="2664873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2875AE1-8EFC-4F66-8FCD-7408BC41E70E}"/>
              </a:ext>
            </a:extLst>
          </p:cNvPr>
          <p:cNvSpPr/>
          <p:nvPr/>
        </p:nvSpPr>
        <p:spPr>
          <a:xfrm>
            <a:off x="5554590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E6EE73-C71D-432C-AB0D-33063DDD8F65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2119104" y="4911510"/>
            <a:ext cx="542650" cy="720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3DECBD-3BA2-4C73-A14D-4131CC63A35E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2426374" y="4289662"/>
            <a:ext cx="343373" cy="3550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45A5DE-B81D-49A6-ADA3-745BAE47FBC8}"/>
              </a:ext>
            </a:extLst>
          </p:cNvPr>
          <p:cNvCxnSpPr>
            <a:cxnSpLocks/>
            <a:endCxn id="98" idx="3"/>
          </p:cNvCxnSpPr>
          <p:nvPr/>
        </p:nvCxnSpPr>
        <p:spPr>
          <a:xfrm flipV="1">
            <a:off x="2419291" y="5151075"/>
            <a:ext cx="350457" cy="37925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/>
              <p:nvPr/>
            </p:nvSpPr>
            <p:spPr>
              <a:xfrm>
                <a:off x="2071439" y="396164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2E644A-F660-4664-B2D1-364E5364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439" y="3961648"/>
                <a:ext cx="343214" cy="338554"/>
              </a:xfrm>
              <a:prstGeom prst="rect">
                <a:avLst/>
              </a:prstGeom>
              <a:blipFill>
                <a:blip r:embed="rId3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80664E7-87F6-4E92-9735-1A5A60C33D38}"/>
              </a:ext>
            </a:extLst>
          </p:cNvPr>
          <p:cNvSpPr txBox="1"/>
          <p:nvPr/>
        </p:nvSpPr>
        <p:spPr>
          <a:xfrm>
            <a:off x="1775890" y="4742233"/>
            <a:ext cx="34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굴림" pitchFamily="50" charset="-127"/>
                <a:cs typeface="+mn-cs"/>
              </a:rPr>
              <a:t>X</a:t>
            </a:r>
            <a:endParaRPr kumimoji="1" lang="ko-KR" alt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굴림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/>
              <p:nvPr/>
            </p:nvSpPr>
            <p:spPr>
              <a:xfrm>
                <a:off x="2119104" y="5402826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944B82-1647-4914-8E04-22299735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04" y="5402826"/>
                <a:ext cx="343214" cy="33855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148893F-59A3-45DB-8579-C4448D5F015D}"/>
              </a:ext>
            </a:extLst>
          </p:cNvPr>
          <p:cNvCxnSpPr>
            <a:cxnSpLocks/>
            <a:stCxn id="98" idx="6"/>
            <a:endCxn id="61" idx="2"/>
          </p:cNvCxnSpPr>
          <p:nvPr/>
        </p:nvCxnSpPr>
        <p:spPr>
          <a:xfrm>
            <a:off x="3381001" y="4897886"/>
            <a:ext cx="75335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/>
              <p:nvPr/>
            </p:nvSpPr>
            <p:spPr>
              <a:xfrm>
                <a:off x="3598601" y="491933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69D3F1-BDF3-4FD1-BCCA-3383D0A3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01" y="4919338"/>
                <a:ext cx="343214" cy="33855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6598001B-7771-4B4B-B73C-51122852F1DF}"/>
              </a:ext>
            </a:extLst>
          </p:cNvPr>
          <p:cNvSpPr/>
          <p:nvPr/>
        </p:nvSpPr>
        <p:spPr>
          <a:xfrm>
            <a:off x="8421878" y="4539821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/>
              <p:nvPr/>
            </p:nvSpPr>
            <p:spPr>
              <a:xfrm>
                <a:off x="9770076" y="4710804"/>
                <a:ext cx="343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C2C141-57C1-4BE4-A1CE-B15C30D3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076" y="4710804"/>
                <a:ext cx="343214" cy="369332"/>
              </a:xfrm>
              <a:prstGeom prst="rect">
                <a:avLst/>
              </a:prstGeom>
              <a:blipFill>
                <a:blip r:embed="rId41"/>
                <a:stretch>
                  <a:fillRect t="-6667" r="-1250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A0D5704-62A1-49A3-936C-060DCB863FA9}"/>
              </a:ext>
            </a:extLst>
          </p:cNvPr>
          <p:cNvCxnSpPr>
            <a:cxnSpLocks/>
            <a:stCxn id="58" idx="6"/>
            <a:endCxn id="59" idx="1"/>
          </p:cNvCxnSpPr>
          <p:nvPr/>
        </p:nvCxnSpPr>
        <p:spPr>
          <a:xfrm flipV="1">
            <a:off x="9138007" y="4895470"/>
            <a:ext cx="632069" cy="2416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65DAA4B-2150-46A4-8FEE-AAED447C2049}"/>
              </a:ext>
            </a:extLst>
          </p:cNvPr>
          <p:cNvCxnSpPr>
            <a:cxnSpLocks/>
            <a:stCxn id="122" idx="6"/>
            <a:endCxn id="58" idx="2"/>
          </p:cNvCxnSpPr>
          <p:nvPr/>
        </p:nvCxnSpPr>
        <p:spPr>
          <a:xfrm flipV="1">
            <a:off x="7690950" y="4897886"/>
            <a:ext cx="730928" cy="361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EEAE3D7-76A3-4045-8F2D-4EEB34FD05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41795" y="4070777"/>
            <a:ext cx="578323" cy="730791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463EF38-10FA-400C-8E8E-C38FC08E4E70}"/>
              </a:ext>
            </a:extLst>
          </p:cNvPr>
          <p:cNvSpPr txBox="1"/>
          <p:nvPr/>
        </p:nvSpPr>
        <p:spPr>
          <a:xfrm>
            <a:off x="7180437" y="3724557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/>
              <p:nvPr/>
            </p:nvSpPr>
            <p:spPr>
              <a:xfrm>
                <a:off x="4128123" y="4707932"/>
                <a:ext cx="776063" cy="413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1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0347D10-DF83-4048-8C08-63FE119B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123" y="4707932"/>
                <a:ext cx="776063" cy="41312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/>
              <p:nvPr/>
            </p:nvSpPr>
            <p:spPr>
              <a:xfrm>
                <a:off x="8440381" y="4708700"/>
                <a:ext cx="64152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ko-KR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ko-KR" sz="1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1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E804D67-FE73-4822-B8E9-5CC0C68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381" y="4708700"/>
                <a:ext cx="641521" cy="338554"/>
              </a:xfrm>
              <a:prstGeom prst="rect">
                <a:avLst/>
              </a:prstGeom>
              <a:blipFill>
                <a:blip r:embed="rId43"/>
                <a:stretch>
                  <a:fillRect l="-952" r="-19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6DBE4B31-B991-47AE-B40C-AC522C15B958}"/>
              </a:ext>
            </a:extLst>
          </p:cNvPr>
          <p:cNvSpPr txBox="1"/>
          <p:nvPr/>
        </p:nvSpPr>
        <p:spPr>
          <a:xfrm>
            <a:off x="7996351" y="5378698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손실함수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L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/>
              <p:nvPr/>
            </p:nvSpPr>
            <p:spPr>
              <a:xfrm>
                <a:off x="2673447" y="4761492"/>
                <a:ext cx="8602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𝑿</m:t>
                        </m:r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FE1F2CF-AF42-4E6F-8363-263E27B2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447" y="4761492"/>
                <a:ext cx="860255" cy="261610"/>
              </a:xfrm>
              <a:prstGeom prst="rect">
                <a:avLst/>
              </a:prstGeom>
              <a:blipFill>
                <a:blip r:embed="rId44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/>
              <p:nvPr/>
            </p:nvSpPr>
            <p:spPr>
              <a:xfrm>
                <a:off x="5469170" y="4759083"/>
                <a:ext cx="9127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굴림" pitchFamily="50" charset="-127"/>
                    <a:cs typeface="+mn-cs"/>
                  </a:rPr>
                  <a:t>+</a:t>
                </a:r>
                <a:r>
                  <a:rPr kumimoji="1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ndara" pitchFamily="34" charset="0"/>
                    <a:ea typeface="굴림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ko-KR" sz="11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1" lang="en-US" altLang="ko-KR" sz="1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241870-BA2A-4386-9D52-DB81A2CF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170" y="4759083"/>
                <a:ext cx="912744" cy="261610"/>
              </a:xfrm>
              <a:prstGeom prst="rect">
                <a:avLst/>
              </a:prstGeom>
              <a:blipFill>
                <a:blip r:embed="rId4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88C3F1-D4A6-4DED-841D-8B285B8BEBAD}"/>
              </a:ext>
            </a:extLst>
          </p:cNvPr>
          <p:cNvCxnSpPr>
            <a:cxnSpLocks/>
          </p:cNvCxnSpPr>
          <p:nvPr/>
        </p:nvCxnSpPr>
        <p:spPr>
          <a:xfrm>
            <a:off x="4856792" y="4897886"/>
            <a:ext cx="704101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6A610944-F10A-4554-8F76-9FA0964D5BFF}"/>
              </a:ext>
            </a:extLst>
          </p:cNvPr>
          <p:cNvSpPr/>
          <p:nvPr/>
        </p:nvSpPr>
        <p:spPr>
          <a:xfrm>
            <a:off x="6974821" y="4540182"/>
            <a:ext cx="716129" cy="71612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DCF20023-2382-4BC5-9045-02EE1C51E794}"/>
              </a:ext>
            </a:extLst>
          </p:cNvPr>
          <p:cNvCxnSpPr>
            <a:cxnSpLocks/>
          </p:cNvCxnSpPr>
          <p:nvPr/>
        </p:nvCxnSpPr>
        <p:spPr>
          <a:xfrm>
            <a:off x="6270720" y="4897886"/>
            <a:ext cx="704101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/>
              <p:nvPr/>
            </p:nvSpPr>
            <p:spPr>
              <a:xfrm>
                <a:off x="6962999" y="4689631"/>
                <a:ext cx="776063" cy="413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sSup>
                            <m:sSupPr>
                              <m:ctrlP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𝒆</m:t>
                              </m:r>
                            </m:e>
                            <m:sup>
                              <m:r>
                                <a:rPr kumimoji="1" lang="en-US" altLang="ko-KR" sz="1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1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kumimoji="1" lang="en-US" altLang="ko-KR" sz="11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itchFamily="34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2800006-C627-4655-85C8-57D4507D3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999" y="4689631"/>
                <a:ext cx="776063" cy="413126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07FB2A0D-4FE8-4458-925F-B26BA7C45678}"/>
              </a:ext>
            </a:extLst>
          </p:cNvPr>
          <p:cNvCxnSpPr>
            <a:cxnSpLocks/>
          </p:cNvCxnSpPr>
          <p:nvPr/>
        </p:nvCxnSpPr>
        <p:spPr>
          <a:xfrm>
            <a:off x="5315616" y="4289581"/>
            <a:ext cx="343373" cy="355033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/>
              <p:nvPr/>
            </p:nvSpPr>
            <p:spPr>
              <a:xfrm>
                <a:off x="4921080" y="396164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113E6D0-0681-4CE8-AC15-E5D4FE4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80" y="3961648"/>
                <a:ext cx="343214" cy="338554"/>
              </a:xfrm>
              <a:prstGeom prst="rect">
                <a:avLst/>
              </a:prstGeom>
              <a:blipFill>
                <a:blip r:embed="rId47"/>
                <a:stretch>
                  <a:fillRect r="-122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696BAE8-709E-4421-A008-7C8A7B8C1E14}"/>
              </a:ext>
            </a:extLst>
          </p:cNvPr>
          <p:cNvCxnSpPr>
            <a:cxnSpLocks/>
          </p:cNvCxnSpPr>
          <p:nvPr/>
        </p:nvCxnSpPr>
        <p:spPr>
          <a:xfrm flipV="1">
            <a:off x="5379361" y="5180790"/>
            <a:ext cx="350457" cy="37925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/>
              <p:nvPr/>
            </p:nvSpPr>
            <p:spPr>
              <a:xfrm>
                <a:off x="5079174" y="5432541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E01E0B2-F93A-4470-B5A0-F07B2C42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174" y="5432541"/>
                <a:ext cx="343214" cy="338554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/>
              <p:nvPr/>
            </p:nvSpPr>
            <p:spPr>
              <a:xfrm>
                <a:off x="5010941" y="491933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53E133B-14B1-4AF7-A84B-B6C84F38F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941" y="4919338"/>
                <a:ext cx="343214" cy="338554"/>
              </a:xfrm>
              <a:prstGeom prst="rect">
                <a:avLst/>
              </a:prstGeom>
              <a:blipFill>
                <a:blip r:embed="rId49"/>
                <a:stretch>
                  <a:fillRect r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/>
              <p:nvPr/>
            </p:nvSpPr>
            <p:spPr>
              <a:xfrm>
                <a:off x="6504134" y="4890808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D94D31-C465-4D26-B426-8A6BFEFE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134" y="4890808"/>
                <a:ext cx="343214" cy="338554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/>
              <p:nvPr/>
            </p:nvSpPr>
            <p:spPr>
              <a:xfrm>
                <a:off x="7887629" y="4887295"/>
                <a:ext cx="343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9C14A6-AC62-4587-BC80-921C9752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629" y="4887295"/>
                <a:ext cx="343214" cy="338554"/>
              </a:xfrm>
              <a:prstGeom prst="rect">
                <a:avLst/>
              </a:prstGeom>
              <a:blipFill>
                <a:blip r:embed="rId51"/>
                <a:stretch>
                  <a:fillRect r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/>
              <p:nvPr/>
            </p:nvSpPr>
            <p:spPr>
              <a:xfrm>
                <a:off x="6786432" y="5679279"/>
                <a:ext cx="1292854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ko-KR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ko-KR" alt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E0E9334-7EA9-4D89-B1CA-B781F31A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432" y="5679279"/>
                <a:ext cx="1292854" cy="444865"/>
              </a:xfrm>
              <a:prstGeom prst="rect">
                <a:avLst/>
              </a:prstGeom>
              <a:blipFill>
                <a:blip r:embed="rId52"/>
                <a:stretch>
                  <a:fillRect l="-472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76BF60F4-F14B-4714-98C2-1C1BE747636C}"/>
              </a:ext>
            </a:extLst>
          </p:cNvPr>
          <p:cNvCxnSpPr>
            <a:stCxn id="75" idx="1"/>
            <a:endCxn id="143" idx="2"/>
          </p:cNvCxnSpPr>
          <p:nvPr/>
        </p:nvCxnSpPr>
        <p:spPr>
          <a:xfrm rot="10800000">
            <a:off x="6675741" y="5229363"/>
            <a:ext cx="1320610" cy="28783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5475B5EA-DCBD-4002-8AE0-A8CBB0CC8938}"/>
              </a:ext>
            </a:extLst>
          </p:cNvPr>
          <p:cNvCxnSpPr>
            <a:cxnSpLocks/>
            <a:stCxn id="143" idx="2"/>
            <a:endCxn id="142" idx="2"/>
          </p:cNvCxnSpPr>
          <p:nvPr/>
        </p:nvCxnSpPr>
        <p:spPr>
          <a:xfrm rot="5400000">
            <a:off x="5914880" y="4497031"/>
            <a:ext cx="28530" cy="1493193"/>
          </a:xfrm>
          <a:prstGeom prst="curvedConnector3">
            <a:avLst>
              <a:gd name="adj1" fmla="val 90126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/>
              <p:nvPr/>
            </p:nvSpPr>
            <p:spPr>
              <a:xfrm>
                <a:off x="5502713" y="5631167"/>
                <a:ext cx="859017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E3950C-29B0-4BE6-ACC9-5C5C8600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713" y="5631167"/>
                <a:ext cx="859017" cy="444865"/>
              </a:xfrm>
              <a:prstGeom prst="rect">
                <a:avLst/>
              </a:prstGeom>
              <a:blipFill>
                <a:blip r:embed="rId53"/>
                <a:stretch>
                  <a:fillRect l="-1418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CC3A5F5E-5249-4079-A09C-E149DA5F9506}"/>
              </a:ext>
            </a:extLst>
          </p:cNvPr>
          <p:cNvCxnSpPr>
            <a:cxnSpLocks/>
            <a:stCxn id="142" idx="2"/>
            <a:endCxn id="57" idx="2"/>
          </p:cNvCxnSpPr>
          <p:nvPr/>
        </p:nvCxnSpPr>
        <p:spPr>
          <a:xfrm rot="5400000">
            <a:off x="4476378" y="4551722"/>
            <a:ext cx="12700" cy="141234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/>
              <p:nvPr/>
            </p:nvSpPr>
            <p:spPr>
              <a:xfrm>
                <a:off x="3484421" y="5631166"/>
                <a:ext cx="1594026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m:rPr>
                          <m:nor/>
                        </m:rP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 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2A0406-0A66-4063-9556-C1D9FEA8E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421" y="5631166"/>
                <a:ext cx="1594026" cy="444865"/>
              </a:xfrm>
              <a:prstGeom prst="rect">
                <a:avLst/>
              </a:prstGeom>
              <a:blipFill>
                <a:blip r:embed="rId54"/>
                <a:stretch>
                  <a:fillRect l="-766" t="-1370" r="-1533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8325FCB3-CB14-4256-8744-EC3746855492}"/>
              </a:ext>
            </a:extLst>
          </p:cNvPr>
          <p:cNvCxnSpPr>
            <a:cxnSpLocks/>
            <a:stCxn id="57" idx="0"/>
            <a:endCxn id="51" idx="3"/>
          </p:cNvCxnSpPr>
          <p:nvPr/>
        </p:nvCxnSpPr>
        <p:spPr>
          <a:xfrm rot="16200000" flipV="1">
            <a:off x="2698225" y="3847354"/>
            <a:ext cx="788413" cy="1355555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/>
              <p:nvPr/>
            </p:nvSpPr>
            <p:spPr>
              <a:xfrm>
                <a:off x="2733217" y="3617134"/>
                <a:ext cx="782202" cy="444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1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ko-KR" altLang="en-US" sz="14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17FB91D-D4B5-4894-9FF1-75CF404A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17" y="3617134"/>
                <a:ext cx="782202" cy="444865"/>
              </a:xfrm>
              <a:prstGeom prst="rect">
                <a:avLst/>
              </a:prstGeom>
              <a:blipFill>
                <a:blip r:embed="rId55"/>
                <a:stretch>
                  <a:fillRect l="-775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1F0F94F2-6195-4D5E-A360-B32582015147}"/>
              </a:ext>
            </a:extLst>
          </p:cNvPr>
          <p:cNvSpPr txBox="1"/>
          <p:nvPr/>
        </p:nvSpPr>
        <p:spPr>
          <a:xfrm>
            <a:off x="1654060" y="621561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np.sum(err_to_hidden, axis=0)/m;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863E92-DFD4-402A-A714-74CFDD002E46}"/>
              </a:ext>
            </a:extLst>
          </p:cNvPr>
          <p:cNvSpPr txBox="1"/>
          <p:nvPr/>
        </p:nvSpPr>
        <p:spPr>
          <a:xfrm>
            <a:off x="-32088" y="4379539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(m,n)(n,2)=&gt;(m,2)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F86A1-08EB-4409-B59D-41C5223D2F27}"/>
              </a:ext>
            </a:extLst>
          </p:cNvPr>
          <p:cNvSpPr txBox="1"/>
          <p:nvPr/>
        </p:nvSpPr>
        <p:spPr>
          <a:xfrm>
            <a:off x="1790965" y="567304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AAB97F-E9C0-4001-8146-D8747D0E6C82}"/>
              </a:ext>
            </a:extLst>
          </p:cNvPr>
          <p:cNvSpPr/>
          <p:nvPr/>
        </p:nvSpPr>
        <p:spPr>
          <a:xfrm>
            <a:off x="336539" y="502969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5D3693-1A10-40F5-AFB8-F8F24FBF3099}"/>
              </a:ext>
            </a:extLst>
          </p:cNvPr>
          <p:cNvSpPr/>
          <p:nvPr/>
        </p:nvSpPr>
        <p:spPr>
          <a:xfrm>
            <a:off x="543514" y="502969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702624A-6A59-494C-B62C-50089A46534B}"/>
              </a:ext>
            </a:extLst>
          </p:cNvPr>
          <p:cNvSpPr/>
          <p:nvPr/>
        </p:nvSpPr>
        <p:spPr>
          <a:xfrm>
            <a:off x="336539" y="524252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41C4C15-C297-4382-915B-23ADB8EA0420}"/>
              </a:ext>
            </a:extLst>
          </p:cNvPr>
          <p:cNvSpPr/>
          <p:nvPr/>
        </p:nvSpPr>
        <p:spPr>
          <a:xfrm>
            <a:off x="543514" y="524252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068F9D-BCAB-4204-ABB6-2984529F4400}"/>
              </a:ext>
            </a:extLst>
          </p:cNvPr>
          <p:cNvSpPr/>
          <p:nvPr/>
        </p:nvSpPr>
        <p:spPr>
          <a:xfrm>
            <a:off x="336539" y="545535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E133741-ADCF-4645-AA7B-1D810E77D02C}"/>
              </a:ext>
            </a:extLst>
          </p:cNvPr>
          <p:cNvSpPr/>
          <p:nvPr/>
        </p:nvSpPr>
        <p:spPr>
          <a:xfrm>
            <a:off x="543514" y="545535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D033EA4-5010-43A4-97B6-A7A12ABFAB7C}"/>
              </a:ext>
            </a:extLst>
          </p:cNvPr>
          <p:cNvSpPr/>
          <p:nvPr/>
        </p:nvSpPr>
        <p:spPr>
          <a:xfrm>
            <a:off x="336539" y="566819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4A1F1F-5F83-4234-AB1B-3E42644595A7}"/>
              </a:ext>
            </a:extLst>
          </p:cNvPr>
          <p:cNvSpPr/>
          <p:nvPr/>
        </p:nvSpPr>
        <p:spPr>
          <a:xfrm>
            <a:off x="543514" y="566819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DC3E30-DCAF-423E-9726-16E12FC8795B}"/>
              </a:ext>
            </a:extLst>
          </p:cNvPr>
          <p:cNvSpPr/>
          <p:nvPr/>
        </p:nvSpPr>
        <p:spPr>
          <a:xfrm>
            <a:off x="336539" y="588102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65F385-921C-4BC2-9A83-403D169A7A0A}"/>
              </a:ext>
            </a:extLst>
          </p:cNvPr>
          <p:cNvSpPr/>
          <p:nvPr/>
        </p:nvSpPr>
        <p:spPr>
          <a:xfrm>
            <a:off x="543514" y="588102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C156CA-A173-4CB1-9B06-9DA4A2B0F5E7}"/>
              </a:ext>
            </a:extLst>
          </p:cNvPr>
          <p:cNvSpPr/>
          <p:nvPr/>
        </p:nvSpPr>
        <p:spPr>
          <a:xfrm>
            <a:off x="1027477" y="502753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E4BAE9-3740-44DE-B522-AD6DA6EE1A89}"/>
              </a:ext>
            </a:extLst>
          </p:cNvPr>
          <p:cNvSpPr/>
          <p:nvPr/>
        </p:nvSpPr>
        <p:spPr>
          <a:xfrm>
            <a:off x="1234452" y="5027535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766C9A-5324-4650-9281-F4683CEF953E}"/>
              </a:ext>
            </a:extLst>
          </p:cNvPr>
          <p:cNvSpPr/>
          <p:nvPr/>
        </p:nvSpPr>
        <p:spPr>
          <a:xfrm>
            <a:off x="1027477" y="524036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EB44-54F6-422B-B78E-4412D4F993F3}"/>
              </a:ext>
            </a:extLst>
          </p:cNvPr>
          <p:cNvSpPr/>
          <p:nvPr/>
        </p:nvSpPr>
        <p:spPr>
          <a:xfrm>
            <a:off x="1234452" y="5240367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F9B65B-4C19-4596-A090-0B8DDA6553AC}"/>
              </a:ext>
            </a:extLst>
          </p:cNvPr>
          <p:cNvSpPr/>
          <p:nvPr/>
        </p:nvSpPr>
        <p:spPr>
          <a:xfrm>
            <a:off x="1027477" y="545319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0B8E76-73A1-43B8-9E87-088E4D053D9D}"/>
              </a:ext>
            </a:extLst>
          </p:cNvPr>
          <p:cNvSpPr/>
          <p:nvPr/>
        </p:nvSpPr>
        <p:spPr>
          <a:xfrm>
            <a:off x="1234452" y="5453198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D83A90-08D4-4022-BED6-961A2325B3FA}"/>
              </a:ext>
            </a:extLst>
          </p:cNvPr>
          <p:cNvSpPr/>
          <p:nvPr/>
        </p:nvSpPr>
        <p:spPr>
          <a:xfrm>
            <a:off x="1027477" y="566603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1AC26A2-30EC-4B09-A921-DC0E1439C558}"/>
              </a:ext>
            </a:extLst>
          </p:cNvPr>
          <p:cNvSpPr/>
          <p:nvPr/>
        </p:nvSpPr>
        <p:spPr>
          <a:xfrm>
            <a:off x="1234452" y="5666030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DA7C97A-743E-4BE7-8A3D-E43536051AE2}"/>
              </a:ext>
            </a:extLst>
          </p:cNvPr>
          <p:cNvSpPr/>
          <p:nvPr/>
        </p:nvSpPr>
        <p:spPr>
          <a:xfrm>
            <a:off x="1027477" y="587886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953048A-58A1-4AB2-A2FD-89AED2DFAD8B}"/>
              </a:ext>
            </a:extLst>
          </p:cNvPr>
          <p:cNvSpPr/>
          <p:nvPr/>
        </p:nvSpPr>
        <p:spPr>
          <a:xfrm>
            <a:off x="1234452" y="5878862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18DC84DD-C66F-4C1C-9FA8-9ED81B98B748}"/>
              </a:ext>
            </a:extLst>
          </p:cNvPr>
          <p:cNvSpPr/>
          <p:nvPr/>
        </p:nvSpPr>
        <p:spPr>
          <a:xfrm>
            <a:off x="1545801" y="5047050"/>
            <a:ext cx="41039" cy="1038791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6493174-07EE-4400-95F2-84046BD0A90A}"/>
              </a:ext>
            </a:extLst>
          </p:cNvPr>
          <p:cNvSpPr/>
          <p:nvPr/>
        </p:nvSpPr>
        <p:spPr>
          <a:xfrm>
            <a:off x="1027477" y="6197029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1FFD58-F46A-473F-B457-ED3A757BB1CD}"/>
              </a:ext>
            </a:extLst>
          </p:cNvPr>
          <p:cNvSpPr/>
          <p:nvPr/>
        </p:nvSpPr>
        <p:spPr>
          <a:xfrm>
            <a:off x="1234452" y="6197029"/>
            <a:ext cx="214992" cy="21499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7425A28-01AF-45B4-8ECF-AD6532FD353C}"/>
              </a:ext>
            </a:extLst>
          </p:cNvPr>
          <p:cNvSpPr txBox="1"/>
          <p:nvPr/>
        </p:nvSpPr>
        <p:spPr>
          <a:xfrm>
            <a:off x="2608943" y="526183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(m,2)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8741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88083820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B59C57-7456-46BB-BFE9-6F9B29CEB6E9}"/>
              </a:ext>
            </a:extLst>
          </p:cNvPr>
          <p:cNvSpPr txBox="1"/>
          <p:nvPr/>
        </p:nvSpPr>
        <p:spPr>
          <a:xfrm>
            <a:off x="553926" y="1133479"/>
            <a:ext cx="8477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이란</a:t>
            </a:r>
            <a:r>
              <a:rPr kumimoji="1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?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경사 하강법과 비슷하지만 에포크마다 전체 데이터를 사용하는 것이 아니라 조금씩 나누어 계산을 수행하고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그레디언트를 구하여 가중치를 업데이트 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가중치 업데이트 방법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작게 나눈 미니 배치만큼 가중치를 업데이트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크기는 보통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16,32,64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등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의 배수를 사용한다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이면 확률적 경사 하강법이 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 배치의 크기가 작으면 확률적 경사 하강법 처럼 작동하고 크면 배치 경사 하강법 처럼 작동한다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 배치의 크기도 하이퍼파라미터이고 튜닝의 대상이다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660787" y="4790434"/>
            <a:ext cx="9473114" cy="132343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__init__(self, units=10,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batch_size=32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 learning_rate=0.1, l1=0, l2=0):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super().__init__(units, learning_rate, l1, l2)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self.batch_size = batch_size     #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배치 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660787" y="4349124"/>
            <a:ext cx="5504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__init__ 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함수에서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batch_size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를 인자로 받아서 멤버 함수에 저장한다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621E7-F80F-41BC-913C-15C3C11A8D7D}"/>
              </a:ext>
            </a:extLst>
          </p:cNvPr>
          <p:cNvSpPr txBox="1"/>
          <p:nvPr/>
        </p:nvSpPr>
        <p:spPr>
          <a:xfrm>
            <a:off x="553926" y="3893926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경사 하강법 구현</a:t>
            </a:r>
            <a:endParaRPr kumimoji="1" lang="en-US" altLang="ko-K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3321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418576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fit(self, x, y, epochs=100,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np.random.seed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 1)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타깃을 열 벡터로 바꿉니다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m)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a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np.clip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loss +=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*np.log(a) + (1-y_batch)*np.log(1-a)))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((loss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self.reg_loss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 /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self.update_val_loss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fit()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572296" y="5840988"/>
            <a:ext cx="507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self.gen_batch(x, y)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이용하여 특정한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range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추출 하여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training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하여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를 미니배치 마다 업데이트 시킨다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41748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70401" y="1495243"/>
            <a:ext cx="8636596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제너레이터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gen_batch(self, x, y):  # x.shape = (364,30)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length = len(x)  # length = 364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bins = length // self.batch_size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미니배치 횟수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364 // 32 == 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if length % self.batch_size:     # 32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 나누어 떨어지지 않는 나머지가 있는가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bins += 1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나누어 떨어지지 않을 때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indexes = np.random.permutation(np.arange(len(x)))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인덱스를 섞습니다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x = x[indexes]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y = y[indexes]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i in range(bins):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start = self.batch_size * i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end = self.batch_size * (i + 1)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yield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x[start:end], y[start:end]   # batch_size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슬라이싱하여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1934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gen_batch()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함수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565D-13AF-4C6F-AD07-BD301C695915}"/>
              </a:ext>
            </a:extLst>
          </p:cNvPr>
          <p:cNvSpPr txBox="1"/>
          <p:nvPr/>
        </p:nvSpPr>
        <p:spPr>
          <a:xfrm>
            <a:off x="424812" y="4690614"/>
            <a:ext cx="86821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파이썬 제너레이터로 구현한다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제너레이터를 사용하면 명시적으로 리스트를 만들지 않으면서 필요한 만큼 데이터를 추출할 수 있으므로 효율적이다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제너레이터 함수를 사용하려면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yield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문을 사용하면 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gen_batch()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함수는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batch_size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만큼씩 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x,y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배열을 건너뛰며 미니 배치를 반환한다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/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get_batch() </a:t>
            </a:r>
            <a:r>
              <a:rPr kumimoji="1" lang="ko-KR" alt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함수가 호출될 때마다 훈련 데이터 배열의 인덱스를 섞는다</a:t>
            </a:r>
            <a:r>
              <a:rPr kumimoji="1" lang="en-US" altLang="ko-KR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kumimoji="1" lang="ko-KR" alt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001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=32)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08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미니배치 하강법 적용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( batch_size = 32 )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466108" y="245544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64F9AF06-69B4-4254-8938-5A35D9E28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84" y="4404406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9208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미니배치 경사 하강법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미니배치 경사 하강법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D33A0-25C1-4546-916C-F16A9893E2B8}"/>
              </a:ext>
            </a:extLst>
          </p:cNvPr>
          <p:cNvSpPr/>
          <p:nvPr/>
        </p:nvSpPr>
        <p:spPr>
          <a:xfrm>
            <a:off x="466108" y="1521694"/>
            <a:ext cx="8636596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(l2=0.01,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=128)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epochs=500)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minibatch_net.score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x_val_scaled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1CD3C-2E96-442B-8A7B-ED35613807F0}"/>
              </a:ext>
            </a:extLst>
          </p:cNvPr>
          <p:cNvSpPr txBox="1"/>
          <p:nvPr/>
        </p:nvSpPr>
        <p:spPr>
          <a:xfrm>
            <a:off x="466108" y="1080384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1FA6E-F20F-4E4A-B4B9-C670BE5B589F}"/>
              </a:ext>
            </a:extLst>
          </p:cNvPr>
          <p:cNvSpPr txBox="1"/>
          <p:nvPr/>
        </p:nvSpPr>
        <p:spPr>
          <a:xfrm>
            <a:off x="536901" y="2475801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0.978021978021978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78894-6BD9-403F-853B-C10FA7505EEF}"/>
              </a:ext>
            </a:extLst>
          </p:cNvPr>
          <p:cNvSpPr/>
          <p:nvPr/>
        </p:nvSpPr>
        <p:spPr>
          <a:xfrm>
            <a:off x="466108" y="2937220"/>
            <a:ext cx="8636596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minibatch_net.val_losses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9A49C9B2-0E9B-4F19-9549-831E8A409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0" y="4412439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2927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i="0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1950550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ML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가장 일반적인 문제 유형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2085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81641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50587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50586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38351" y="4232531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/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67AC7-4006-4CB7-B1D8-27412720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00" y="3736829"/>
                <a:ext cx="446082" cy="387570"/>
              </a:xfrm>
              <a:prstGeom prst="rect">
                <a:avLst/>
              </a:prstGeom>
              <a:blipFill>
                <a:blip r:embed="rId7"/>
                <a:stretch>
                  <a:fillRect t="-4688" r="-23288" b="-29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50586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19" idx="4"/>
            <a:endCxn id="30" idx="3"/>
          </p:cNvCxnSpPr>
          <p:nvPr/>
        </p:nvCxnSpPr>
        <p:spPr>
          <a:xfrm rot="5400000">
            <a:off x="5719239" y="4655973"/>
            <a:ext cx="1668318" cy="44851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752859" y="420033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7DDF98-6C71-4CE4-908D-29F31C0DFCCD}"/>
              </a:ext>
            </a:extLst>
          </p:cNvPr>
          <p:cNvSpPr txBox="1"/>
          <p:nvPr/>
        </p:nvSpPr>
        <p:spPr>
          <a:xfrm>
            <a:off x="6662198" y="3351781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97494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/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641B2A-9A2F-4E27-A817-4C562210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1947901"/>
                <a:ext cx="480557" cy="48055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/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D757A40-BC38-4684-BE26-EE048168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7" y="2800772"/>
                <a:ext cx="480557" cy="4805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/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108446-468B-4978-8ADA-5193273F0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0" y="2200658"/>
                <a:ext cx="480557" cy="48055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/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53CEFE0-F49B-44E7-A756-87CC6119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3690336"/>
                <a:ext cx="480557" cy="48055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3D968160-52E3-4BF3-9886-F6B3C0E45F13}"/>
              </a:ext>
            </a:extLst>
          </p:cNvPr>
          <p:cNvSpPr/>
          <p:nvPr/>
        </p:nvSpPr>
        <p:spPr>
          <a:xfrm>
            <a:off x="4700138" y="232547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965DDC4-BE7F-4A51-86B5-B645F9DA2E67}"/>
              </a:ext>
            </a:extLst>
          </p:cNvPr>
          <p:cNvSpPr/>
          <p:nvPr/>
        </p:nvSpPr>
        <p:spPr>
          <a:xfrm>
            <a:off x="4700139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9E6370-6307-42C6-A552-3497E2132B1F}"/>
              </a:ext>
            </a:extLst>
          </p:cNvPr>
          <p:cNvSpPr/>
          <p:nvPr/>
        </p:nvSpPr>
        <p:spPr>
          <a:xfrm>
            <a:off x="6167724" y="3690336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BB12F9-4F53-41D2-8C3B-40E32DF71416}"/>
              </a:ext>
            </a:extLst>
          </p:cNvPr>
          <p:cNvSpPr/>
          <p:nvPr/>
        </p:nvSpPr>
        <p:spPr>
          <a:xfrm>
            <a:off x="6662198" y="3815156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5763BF-2F51-4843-8021-ADC0CC057AC6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2656304" y="2188180"/>
            <a:ext cx="1563276" cy="25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6FC06B-09A3-4A7B-A2E4-F0F8ECEC1EC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2656304" y="3041051"/>
            <a:ext cx="1563277" cy="88956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08BB7F-126E-4D70-A515-8AF92890CDF7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656304" y="2440937"/>
            <a:ext cx="1563276" cy="6001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FE6B11-969F-4CA2-A51D-3AC60D9DA219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56304" y="2188180"/>
            <a:ext cx="1563277" cy="17424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35E447-8EF6-4B4C-A7B7-6E0E6185F3ED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931054" y="2440936"/>
            <a:ext cx="1236670" cy="14896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CD8350-F3EA-43AC-B3A0-2C8896D24230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931055" y="3930614"/>
            <a:ext cx="1236669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98B160-9CBC-492A-A2B6-740FD3A0F4E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893114" y="3930615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DB3015-3561-473A-BE9E-22A64E95CFEA}"/>
              </a:ext>
            </a:extLst>
          </p:cNvPr>
          <p:cNvSpPr txBox="1"/>
          <p:nvPr/>
        </p:nvSpPr>
        <p:spPr>
          <a:xfrm>
            <a:off x="2115284" y="586646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65FA-1C8A-4480-B066-5EFA73807294}"/>
              </a:ext>
            </a:extLst>
          </p:cNvPr>
          <p:cNvSpPr txBox="1"/>
          <p:nvPr/>
        </p:nvSpPr>
        <p:spPr>
          <a:xfrm>
            <a:off x="4130578" y="570954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A23F1-E2E8-46E1-A106-02FD2447C6BC}"/>
              </a:ext>
            </a:extLst>
          </p:cNvPr>
          <p:cNvSpPr txBox="1"/>
          <p:nvPr/>
        </p:nvSpPr>
        <p:spPr>
          <a:xfrm>
            <a:off x="6086745" y="509373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10663-E8C2-4554-93FB-4C0DFC5E739D}"/>
              </a:ext>
            </a:extLst>
          </p:cNvPr>
          <p:cNvSpPr txBox="1"/>
          <p:nvPr/>
        </p:nvSpPr>
        <p:spPr>
          <a:xfrm>
            <a:off x="5161022" y="5545113"/>
            <a:ext cx="116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/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65CE0B8-3232-4EB9-8CFA-1E35610C6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1" y="5134928"/>
                <a:ext cx="480557" cy="4805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E9584C24-EC38-4895-A026-E2FFA6A2415C}"/>
              </a:ext>
            </a:extLst>
          </p:cNvPr>
          <p:cNvSpPr/>
          <p:nvPr/>
        </p:nvSpPr>
        <p:spPr>
          <a:xfrm>
            <a:off x="4700139" y="5259748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0F4CD7-2BDC-4FF8-9022-5ECEB9A57DCF}"/>
              </a:ext>
            </a:extLst>
          </p:cNvPr>
          <p:cNvCxnSpPr>
            <a:cxnSpLocks/>
            <a:stCxn id="33" idx="6"/>
            <a:endCxn id="18" idx="2"/>
          </p:cNvCxnSpPr>
          <p:nvPr/>
        </p:nvCxnSpPr>
        <p:spPr>
          <a:xfrm flipV="1">
            <a:off x="4931055" y="3930615"/>
            <a:ext cx="1236669" cy="144459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6FD8F40-6E81-4E88-BF8B-11D5E6C1829A}"/>
              </a:ext>
            </a:extLst>
          </p:cNvPr>
          <p:cNvCxnSpPr>
            <a:cxnSpLocks/>
            <a:stCxn id="57" idx="4"/>
            <a:endCxn id="30" idx="3"/>
          </p:cNvCxnSpPr>
          <p:nvPr/>
        </p:nvCxnSpPr>
        <p:spPr>
          <a:xfrm rot="5400000">
            <a:off x="6184279" y="5125140"/>
            <a:ext cx="734112" cy="44438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2DB2FC7-ADD7-4687-936D-25C2A4E6FD18}"/>
              </a:ext>
            </a:extLst>
          </p:cNvPr>
          <p:cNvCxnSpPr>
            <a:cxnSpLocks/>
            <a:stCxn id="33" idx="5"/>
            <a:endCxn id="30" idx="1"/>
          </p:cNvCxnSpPr>
          <p:nvPr/>
        </p:nvCxnSpPr>
        <p:spPr>
          <a:xfrm rot="16200000" flipH="1">
            <a:off x="4900359" y="5453726"/>
            <a:ext cx="257543" cy="263784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/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6E5D0E7-44CD-46B8-8A27-1AFF3ED3D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6" y="3653642"/>
                <a:ext cx="480557" cy="48055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/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2D0A31C-06ED-4FE1-B115-85209A8C9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45" y="5327929"/>
                <a:ext cx="480557" cy="48055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E0FEE6-AFFB-4F97-A047-0C207AAE1888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2656304" y="3041051"/>
            <a:ext cx="1563277" cy="233415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08F545A-DFEB-4A1D-9260-B74262CF1C19}"/>
              </a:ext>
            </a:extLst>
          </p:cNvPr>
          <p:cNvCxnSpPr>
            <a:cxnSpLocks/>
            <a:stCxn id="9" idx="6"/>
            <a:endCxn id="32" idx="2"/>
          </p:cNvCxnSpPr>
          <p:nvPr/>
        </p:nvCxnSpPr>
        <p:spPr>
          <a:xfrm>
            <a:off x="2656304" y="2188180"/>
            <a:ext cx="1563277" cy="31870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85CA13E-769A-40E5-A802-0F53FE111166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 flipV="1">
            <a:off x="2656303" y="2440937"/>
            <a:ext cx="1563277" cy="14529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198F2B-C4CB-4980-8E81-3D02DBDDE9D4}"/>
              </a:ext>
            </a:extLst>
          </p:cNvPr>
          <p:cNvCxnSpPr>
            <a:cxnSpLocks/>
            <a:stCxn id="37" idx="6"/>
            <a:endCxn id="15" idx="2"/>
          </p:cNvCxnSpPr>
          <p:nvPr/>
        </p:nvCxnSpPr>
        <p:spPr>
          <a:xfrm>
            <a:off x="2656303" y="3893921"/>
            <a:ext cx="1563278" cy="3669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979FD24-16FE-4A76-8569-2D90755DFD10}"/>
              </a:ext>
            </a:extLst>
          </p:cNvPr>
          <p:cNvCxnSpPr>
            <a:cxnSpLocks/>
            <a:stCxn id="37" idx="6"/>
            <a:endCxn id="32" idx="2"/>
          </p:cNvCxnSpPr>
          <p:nvPr/>
        </p:nvCxnSpPr>
        <p:spPr>
          <a:xfrm>
            <a:off x="2656303" y="3893921"/>
            <a:ext cx="1563278" cy="14812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3C0F116-D325-46E6-AD85-0A31ABDF5356}"/>
              </a:ext>
            </a:extLst>
          </p:cNvPr>
          <p:cNvCxnSpPr>
            <a:cxnSpLocks/>
            <a:stCxn id="38" idx="6"/>
            <a:endCxn id="14" idx="2"/>
          </p:cNvCxnSpPr>
          <p:nvPr/>
        </p:nvCxnSpPr>
        <p:spPr>
          <a:xfrm flipV="1">
            <a:off x="2656302" y="2440937"/>
            <a:ext cx="1563278" cy="31272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9B341B-0F9F-4B5C-94D6-19214F4EABE5}"/>
              </a:ext>
            </a:extLst>
          </p:cNvPr>
          <p:cNvCxnSpPr>
            <a:cxnSpLocks/>
            <a:stCxn id="38" idx="6"/>
            <a:endCxn id="15" idx="2"/>
          </p:cNvCxnSpPr>
          <p:nvPr/>
        </p:nvCxnSpPr>
        <p:spPr>
          <a:xfrm flipV="1">
            <a:off x="2656302" y="3930615"/>
            <a:ext cx="1563279" cy="163759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89E7E6-57A3-4623-BCF3-72243C793BD5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 flipV="1">
            <a:off x="2656302" y="5375207"/>
            <a:ext cx="1563279" cy="1930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/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21F1E-4688-4694-BDD8-61715EEEC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19" y="4464498"/>
                <a:ext cx="35426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/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625DD1-4A89-4CBD-990D-4F626756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94" y="4369611"/>
                <a:ext cx="354263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E83FEA4-C884-446C-8E25-9CEB1C21C6B6}"/>
              </a:ext>
            </a:extLst>
          </p:cNvPr>
          <p:cNvSpPr txBox="1"/>
          <p:nvPr/>
        </p:nvSpPr>
        <p:spPr>
          <a:xfrm>
            <a:off x="7851837" y="5154521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433F36A-ED39-4FBD-9774-EBE6F0F55D12}"/>
              </a:ext>
            </a:extLst>
          </p:cNvPr>
          <p:cNvSpPr/>
          <p:nvPr/>
        </p:nvSpPr>
        <p:spPr>
          <a:xfrm>
            <a:off x="6167724" y="2761394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E1F7A9C-F9B9-43FB-AE77-987DA53DAD17}"/>
              </a:ext>
            </a:extLst>
          </p:cNvPr>
          <p:cNvSpPr/>
          <p:nvPr/>
        </p:nvSpPr>
        <p:spPr>
          <a:xfrm>
            <a:off x="6167724" y="4621775"/>
            <a:ext cx="480557" cy="480557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C65CAB-E72D-4632-829B-87109745757C}"/>
              </a:ext>
            </a:extLst>
          </p:cNvPr>
          <p:cNvCxnSpPr>
            <a:cxnSpLocks/>
            <a:stCxn id="16" idx="6"/>
            <a:endCxn id="51" idx="2"/>
          </p:cNvCxnSpPr>
          <p:nvPr/>
        </p:nvCxnSpPr>
        <p:spPr>
          <a:xfrm>
            <a:off x="4931054" y="2440936"/>
            <a:ext cx="1236670" cy="242111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68C14BC-1FEA-401E-AA4F-CD128A45ACE8}"/>
              </a:ext>
            </a:extLst>
          </p:cNvPr>
          <p:cNvSpPr/>
          <p:nvPr/>
        </p:nvSpPr>
        <p:spPr>
          <a:xfrm>
            <a:off x="6658071" y="2883700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D1E78EC-C3B6-44F9-9144-1C3ABCDC3DC5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888987" y="2999159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/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AF123F-1394-4B5C-9334-43872165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3" y="2805373"/>
                <a:ext cx="652293" cy="461665"/>
              </a:xfrm>
              <a:prstGeom prst="rect">
                <a:avLst/>
              </a:prstGeom>
              <a:blipFill>
                <a:blip r:embed="rId12"/>
                <a:stretch>
                  <a:fillRect t="-3947" r="-2336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타원 56">
            <a:extLst>
              <a:ext uri="{FF2B5EF4-FFF2-40B4-BE49-F238E27FC236}">
                <a16:creationId xmlns:a16="http://schemas.microsoft.com/office/drawing/2014/main" id="{8DD53E69-F5CD-423E-B984-DDC48582A822}"/>
              </a:ext>
            </a:extLst>
          </p:cNvPr>
          <p:cNvSpPr/>
          <p:nvPr/>
        </p:nvSpPr>
        <p:spPr>
          <a:xfrm>
            <a:off x="6658071" y="4749362"/>
            <a:ext cx="230916" cy="230916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05B9548-3903-45F9-90AC-3B579FF71DA5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6888987" y="4864821"/>
            <a:ext cx="79884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03742D5-B439-4B36-B9B3-92425AE21328}"/>
              </a:ext>
            </a:extLst>
          </p:cNvPr>
          <p:cNvCxnSpPr>
            <a:cxnSpLocks/>
            <a:stCxn id="16" idx="6"/>
            <a:endCxn id="50" idx="2"/>
          </p:cNvCxnSpPr>
          <p:nvPr/>
        </p:nvCxnSpPr>
        <p:spPr>
          <a:xfrm>
            <a:off x="4931054" y="2440936"/>
            <a:ext cx="1236670" cy="5607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D06E124-0B40-49EF-9B25-13C04F828000}"/>
              </a:ext>
            </a:extLst>
          </p:cNvPr>
          <p:cNvCxnSpPr>
            <a:cxnSpLocks/>
            <a:stCxn id="17" idx="6"/>
            <a:endCxn id="50" idx="2"/>
          </p:cNvCxnSpPr>
          <p:nvPr/>
        </p:nvCxnSpPr>
        <p:spPr>
          <a:xfrm flipV="1">
            <a:off x="4931055" y="3001673"/>
            <a:ext cx="1236669" cy="92894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2DF993F-05F8-4328-918D-00D5DF57FB17}"/>
              </a:ext>
            </a:extLst>
          </p:cNvPr>
          <p:cNvCxnSpPr>
            <a:cxnSpLocks/>
            <a:stCxn id="33" idx="6"/>
            <a:endCxn id="50" idx="2"/>
          </p:cNvCxnSpPr>
          <p:nvPr/>
        </p:nvCxnSpPr>
        <p:spPr>
          <a:xfrm flipV="1">
            <a:off x="4931055" y="3001673"/>
            <a:ext cx="1236669" cy="23735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A73EAC9-4384-40B1-826D-B6D1EBC560B3}"/>
              </a:ext>
            </a:extLst>
          </p:cNvPr>
          <p:cNvCxnSpPr>
            <a:cxnSpLocks/>
            <a:stCxn id="17" idx="6"/>
            <a:endCxn id="51" idx="2"/>
          </p:cNvCxnSpPr>
          <p:nvPr/>
        </p:nvCxnSpPr>
        <p:spPr>
          <a:xfrm>
            <a:off x="4931055" y="3930614"/>
            <a:ext cx="1236669" cy="9314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A6998D6-3C2A-49EA-8216-1FF1AB1EB397}"/>
              </a:ext>
            </a:extLst>
          </p:cNvPr>
          <p:cNvCxnSpPr>
            <a:cxnSpLocks/>
            <a:stCxn id="33" idx="6"/>
            <a:endCxn id="51" idx="2"/>
          </p:cNvCxnSpPr>
          <p:nvPr/>
        </p:nvCxnSpPr>
        <p:spPr>
          <a:xfrm flipV="1">
            <a:off x="4931055" y="4862054"/>
            <a:ext cx="1236669" cy="51315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/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CA4C7-B1CF-42F9-9485-45E4E697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2" y="3663087"/>
                <a:ext cx="659411" cy="461665"/>
              </a:xfrm>
              <a:prstGeom prst="rect">
                <a:avLst/>
              </a:prstGeom>
              <a:blipFill>
                <a:blip r:embed="rId13"/>
                <a:stretch>
                  <a:fillRect t="-3947" r="-231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/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E7F91AC-BC4E-4267-A47E-577F8339C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71" y="4631220"/>
                <a:ext cx="659411" cy="461665"/>
              </a:xfrm>
              <a:prstGeom prst="rect">
                <a:avLst/>
              </a:prstGeom>
              <a:blipFill>
                <a:blip r:embed="rId14"/>
                <a:stretch>
                  <a:fillRect t="-4000" r="-231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139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76BE9-16BB-4161-9193-EF9B31B298C0}"/>
              </a:ext>
            </a:extLst>
          </p:cNvPr>
          <p:cNvGrpSpPr/>
          <p:nvPr/>
        </p:nvGrpSpPr>
        <p:grpSpPr>
          <a:xfrm>
            <a:off x="2122108" y="3387535"/>
            <a:ext cx="608168" cy="586659"/>
            <a:chOff x="3436912" y="2430499"/>
            <a:chExt cx="608168" cy="586659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C0C719-14D7-441D-98A0-072B223400B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9D36A94-65FC-48A9-A5F9-E62374AE9796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3A34739E-5391-49DD-B374-E735BAD1B44C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원호 62">
                <a:extLst>
                  <a:ext uri="{FF2B5EF4-FFF2-40B4-BE49-F238E27FC236}">
                    <a16:creationId xmlns:a16="http://schemas.microsoft.com/office/drawing/2014/main" id="{19E38A47-2959-49B0-9A78-D5E616675889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8963EE4-05EA-4A41-96B4-BA9F416AB7CF}"/>
              </a:ext>
            </a:extLst>
          </p:cNvPr>
          <p:cNvGrpSpPr/>
          <p:nvPr/>
        </p:nvGrpSpPr>
        <p:grpSpPr>
          <a:xfrm>
            <a:off x="2122108" y="4239362"/>
            <a:ext cx="608168" cy="586659"/>
            <a:chOff x="3436912" y="2430499"/>
            <a:chExt cx="608168" cy="58665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D3C915F-55D1-43D7-992F-6C2399DC9A59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B239A64-C4D8-427E-A0D1-994E7F7C6F0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A9484B4F-1F9F-4244-8B38-0917523A67E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4C25828B-7C15-4F3F-B60B-2D4D63CB97FA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314224-0321-4CAC-A6AB-2CF8B3C135FA}"/>
              </a:ext>
            </a:extLst>
          </p:cNvPr>
          <p:cNvGrpSpPr/>
          <p:nvPr/>
        </p:nvGrpSpPr>
        <p:grpSpPr>
          <a:xfrm>
            <a:off x="2122108" y="5071701"/>
            <a:ext cx="608168" cy="586659"/>
            <a:chOff x="3436912" y="2430499"/>
            <a:chExt cx="608168" cy="586659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249D958-C9C0-4C22-B010-E54D7390607A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021195E-4A49-418F-90A6-539104B5F390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75" name="원호 74">
                <a:extLst>
                  <a:ext uri="{FF2B5EF4-FFF2-40B4-BE49-F238E27FC236}">
                    <a16:creationId xmlns:a16="http://schemas.microsoft.com/office/drawing/2014/main" id="{60FEF773-0192-47D1-A576-DCDC76063BAB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원호 76">
                <a:extLst>
                  <a:ext uri="{FF2B5EF4-FFF2-40B4-BE49-F238E27FC236}">
                    <a16:creationId xmlns:a16="http://schemas.microsoft.com/office/drawing/2014/main" id="{6BCE9C38-CF35-4219-921C-79F597C8EBF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6" y="4235194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2427CD3A-96C6-4D22-B233-98458D0D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511" y="4179001"/>
            <a:ext cx="1086949" cy="7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 descr="자동차">
            <a:extLst>
              <a:ext uri="{FF2B5EF4-FFF2-40B4-BE49-F238E27FC236}">
                <a16:creationId xmlns:a16="http://schemas.microsoft.com/office/drawing/2014/main" id="{86A3C6C2-C66B-4245-A857-D2016CEB2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6027" y="3191674"/>
            <a:ext cx="782520" cy="782520"/>
          </a:xfrm>
          <a:prstGeom prst="rect">
            <a:avLst/>
          </a:prstGeom>
        </p:spPr>
      </p:pic>
      <p:pic>
        <p:nvPicPr>
          <p:cNvPr id="6" name="그래픽 5" descr="비행기">
            <a:extLst>
              <a:ext uri="{FF2B5EF4-FFF2-40B4-BE49-F238E27FC236}">
                <a16:creationId xmlns:a16="http://schemas.microsoft.com/office/drawing/2014/main" id="{99B1075E-D397-40F4-B3F0-8A3B89BF4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0909" y="4208049"/>
            <a:ext cx="666752" cy="666752"/>
          </a:xfrm>
          <a:prstGeom prst="rect">
            <a:avLst/>
          </a:prstGeom>
        </p:spPr>
      </p:pic>
      <p:pic>
        <p:nvPicPr>
          <p:cNvPr id="8" name="그래픽 7" descr="로켓">
            <a:extLst>
              <a:ext uri="{FF2B5EF4-FFF2-40B4-BE49-F238E27FC236}">
                <a16:creationId xmlns:a16="http://schemas.microsoft.com/office/drawing/2014/main" id="{3592DC11-1855-43EC-B0EE-D0E31E852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0909" y="5044754"/>
            <a:ext cx="620526" cy="620526"/>
          </a:xfrm>
          <a:prstGeom prst="rect">
            <a:avLst/>
          </a:prstGeom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680865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4D72D92-50FA-4FFA-9AB9-CEF7B41BB4E6}"/>
              </a:ext>
            </a:extLst>
          </p:cNvPr>
          <p:cNvSpPr txBox="1"/>
          <p:nvPr/>
        </p:nvSpPr>
        <p:spPr>
          <a:xfrm>
            <a:off x="3261323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A92A3B-D6F3-4C07-9AA1-96DB2F4626D0}"/>
              </a:ext>
            </a:extLst>
          </p:cNvPr>
          <p:cNvSpPr txBox="1"/>
          <p:nvPr/>
        </p:nvSpPr>
        <p:spPr>
          <a:xfrm>
            <a:off x="3267096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364CE-3F19-416A-B716-F4CE7EA51385}"/>
              </a:ext>
            </a:extLst>
          </p:cNvPr>
          <p:cNvSpPr txBox="1"/>
          <p:nvPr/>
        </p:nvSpPr>
        <p:spPr>
          <a:xfrm>
            <a:off x="3267096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DA75A9D-EDB0-4273-B62E-CE5E0F2677C7}"/>
              </a:ext>
            </a:extLst>
          </p:cNvPr>
          <p:cNvGrpSpPr/>
          <p:nvPr/>
        </p:nvGrpSpPr>
        <p:grpSpPr>
          <a:xfrm>
            <a:off x="6969600" y="3407024"/>
            <a:ext cx="608168" cy="586659"/>
            <a:chOff x="3436912" y="2430499"/>
            <a:chExt cx="608168" cy="586659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9B3565A-476C-40EE-8118-962E77FE8AD4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B11BEA1-CBD9-4B86-A158-82366B8831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BB6BF3D9-2EF5-478D-A03F-C49ABACA8A1F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E1FDB64-267A-4A94-AFFC-A2965C806597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AA59623-62B6-46DC-BF65-219C2BFAD8F4}"/>
              </a:ext>
            </a:extLst>
          </p:cNvPr>
          <p:cNvGrpSpPr/>
          <p:nvPr/>
        </p:nvGrpSpPr>
        <p:grpSpPr>
          <a:xfrm>
            <a:off x="6969600" y="4239362"/>
            <a:ext cx="608168" cy="586659"/>
            <a:chOff x="3436912" y="2430499"/>
            <a:chExt cx="608168" cy="58665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AB518AE-B48F-4A8E-AE09-5D865F40710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A96CE62-A500-4CDC-8048-94EB4DCBE3DE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0" name="원호 99">
                <a:extLst>
                  <a:ext uri="{FF2B5EF4-FFF2-40B4-BE49-F238E27FC236}">
                    <a16:creationId xmlns:a16="http://schemas.microsoft.com/office/drawing/2014/main" id="{21FDDA27-4E1F-4D23-A949-69FFEEDB593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원호 100">
                <a:extLst>
                  <a:ext uri="{FF2B5EF4-FFF2-40B4-BE49-F238E27FC236}">
                    <a16:creationId xmlns:a16="http://schemas.microsoft.com/office/drawing/2014/main" id="{42F535F3-AE9A-409F-8A5E-BAC17E3A34D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FD20B45-0AA1-47E4-A0A5-FD61364C1C9E}"/>
              </a:ext>
            </a:extLst>
          </p:cNvPr>
          <p:cNvGrpSpPr/>
          <p:nvPr/>
        </p:nvGrpSpPr>
        <p:grpSpPr>
          <a:xfrm>
            <a:off x="6969600" y="5107687"/>
            <a:ext cx="608168" cy="586659"/>
            <a:chOff x="3436912" y="2430499"/>
            <a:chExt cx="608168" cy="586659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5E261F0-AABE-4033-ABB7-D987D06160C1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387F667-F9EF-4CF3-B39D-DFCF543778A3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105" name="원호 104">
                <a:extLst>
                  <a:ext uri="{FF2B5EF4-FFF2-40B4-BE49-F238E27FC236}">
                    <a16:creationId xmlns:a16="http://schemas.microsoft.com/office/drawing/2014/main" id="{3EECCD56-5E2A-474A-B42A-220D9EE879F6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CEE92B20-91EC-4134-9EB2-45D0DE531C9C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7" name="그래픽 106" descr="자동차">
            <a:extLst>
              <a:ext uri="{FF2B5EF4-FFF2-40B4-BE49-F238E27FC236}">
                <a16:creationId xmlns:a16="http://schemas.microsoft.com/office/drawing/2014/main" id="{59490AD3-6CC4-4E7A-8B31-A79224E8E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8401" y="3255576"/>
            <a:ext cx="782520" cy="782520"/>
          </a:xfrm>
          <a:prstGeom prst="rect">
            <a:avLst/>
          </a:prstGeom>
        </p:spPr>
      </p:pic>
      <p:pic>
        <p:nvPicPr>
          <p:cNvPr id="108" name="그래픽 107" descr="비행기">
            <a:extLst>
              <a:ext uri="{FF2B5EF4-FFF2-40B4-BE49-F238E27FC236}">
                <a16:creationId xmlns:a16="http://schemas.microsoft.com/office/drawing/2014/main" id="{DF186095-EB48-4EC8-83EC-907C40809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401" y="4208049"/>
            <a:ext cx="666752" cy="666752"/>
          </a:xfrm>
          <a:prstGeom prst="rect">
            <a:avLst/>
          </a:prstGeom>
        </p:spPr>
      </p:pic>
      <p:pic>
        <p:nvPicPr>
          <p:cNvPr id="109" name="그래픽 108" descr="로켓">
            <a:extLst>
              <a:ext uri="{FF2B5EF4-FFF2-40B4-BE49-F238E27FC236}">
                <a16:creationId xmlns:a16="http://schemas.microsoft.com/office/drawing/2014/main" id="{F2593BDE-23E4-4AD8-8DF9-F3CC077DC2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11514" y="5071652"/>
            <a:ext cx="620526" cy="620526"/>
          </a:xfrm>
          <a:prstGeom prst="rect">
            <a:avLst/>
          </a:prstGeom>
        </p:spPr>
      </p:pic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113942F-872A-400C-93A3-17B18389689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7556259" y="3700354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3EF08D-5C4C-455F-896B-ACF56476C8E1}"/>
              </a:ext>
            </a:extLst>
          </p:cNvPr>
          <p:cNvCxnSpPr>
            <a:cxnSpLocks/>
          </p:cNvCxnSpPr>
          <p:nvPr/>
        </p:nvCxnSpPr>
        <p:spPr>
          <a:xfrm>
            <a:off x="7556259" y="4537028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8398E53-AFE8-48F6-B6DF-6D0CF675B2A4}"/>
              </a:ext>
            </a:extLst>
          </p:cNvPr>
          <p:cNvCxnSpPr>
            <a:cxnSpLocks/>
          </p:cNvCxnSpPr>
          <p:nvPr/>
        </p:nvCxnSpPr>
        <p:spPr>
          <a:xfrm>
            <a:off x="7556259" y="5367577"/>
            <a:ext cx="59532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1586F05F-8C3A-43DB-B3D3-BD0F3C415B07}"/>
              </a:ext>
            </a:extLst>
          </p:cNvPr>
          <p:cNvSpPr txBox="1"/>
          <p:nvPr/>
        </p:nvSpPr>
        <p:spPr>
          <a:xfrm>
            <a:off x="8114588" y="351343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6604B8-5657-4626-A1FB-4E6CE7D1CDB3}"/>
              </a:ext>
            </a:extLst>
          </p:cNvPr>
          <p:cNvSpPr txBox="1"/>
          <p:nvPr/>
        </p:nvSpPr>
        <p:spPr>
          <a:xfrm>
            <a:off x="8114588" y="434577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30F3F4A-D2D7-40BF-87D8-D2F2258D280B}"/>
              </a:ext>
            </a:extLst>
          </p:cNvPr>
          <p:cNvSpPr txBox="1"/>
          <p:nvPr/>
        </p:nvSpPr>
        <p:spPr>
          <a:xfrm>
            <a:off x="8114588" y="519575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513" name="TextBox 64512">
            <a:extLst>
              <a:ext uri="{FF2B5EF4-FFF2-40B4-BE49-F238E27FC236}">
                <a16:creationId xmlns:a16="http://schemas.microsoft.com/office/drawing/2014/main" id="{04E5D0CC-C997-4DDF-AFCE-F0747C1CE798}"/>
              </a:ext>
            </a:extLst>
          </p:cNvPr>
          <p:cNvSpPr txBox="1"/>
          <p:nvPr/>
        </p:nvSpPr>
        <p:spPr>
          <a:xfrm>
            <a:off x="935421" y="1103586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출력의 합이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아니면 비교하기 어렵다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21902" y="1921452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FAD9B5-7CCD-437F-817E-CFC6E5F54080}"/>
              </a:ext>
            </a:extLst>
          </p:cNvPr>
          <p:cNvSpPr txBox="1"/>
          <p:nvPr/>
        </p:nvSpPr>
        <p:spPr>
          <a:xfrm>
            <a:off x="4838582" y="34775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F2C2D8-47AB-4E60-AAE1-FD2FBA17A9BD}"/>
              </a:ext>
            </a:extLst>
          </p:cNvPr>
          <p:cNvSpPr txBox="1"/>
          <p:nvPr/>
        </p:nvSpPr>
        <p:spPr>
          <a:xfrm>
            <a:off x="4824384" y="44457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9A12C8-E1FF-422A-BA77-DC4FD39D8B04}"/>
              </a:ext>
            </a:extLst>
          </p:cNvPr>
          <p:cNvSpPr txBox="1"/>
          <p:nvPr/>
        </p:nvSpPr>
        <p:spPr>
          <a:xfrm>
            <a:off x="4838583" y="520415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06673D-A9DB-4838-83B1-0D0D12D69B4C}"/>
              </a:ext>
            </a:extLst>
          </p:cNvPr>
          <p:cNvSpPr txBox="1"/>
          <p:nvPr/>
        </p:nvSpPr>
        <p:spPr>
          <a:xfrm>
            <a:off x="9517083" y="35003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B129E0-3996-4276-BBBE-CAA8CAFA4FF0}"/>
              </a:ext>
            </a:extLst>
          </p:cNvPr>
          <p:cNvSpPr txBox="1"/>
          <p:nvPr/>
        </p:nvSpPr>
        <p:spPr>
          <a:xfrm>
            <a:off x="9545293" y="444126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A5DDEC-DC59-41E8-97B8-31223EE37B01}"/>
              </a:ext>
            </a:extLst>
          </p:cNvPr>
          <p:cNvSpPr txBox="1"/>
          <p:nvPr/>
        </p:nvSpPr>
        <p:spPr>
          <a:xfrm>
            <a:off x="9561377" y="5226944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09846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C0C719-14D7-441D-98A0-072B223400B6}"/>
              </a:ext>
            </a:extLst>
          </p:cNvPr>
          <p:cNvSpPr/>
          <p:nvPr/>
        </p:nvSpPr>
        <p:spPr>
          <a:xfrm>
            <a:off x="2122108" y="3407024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D3C915F-55D1-43D7-992F-6C2399DC9A59}"/>
              </a:ext>
            </a:extLst>
          </p:cNvPr>
          <p:cNvSpPr/>
          <p:nvPr/>
        </p:nvSpPr>
        <p:spPr>
          <a:xfrm>
            <a:off x="2122108" y="4239362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249D958-C9C0-4C22-B010-E54D7390607A}"/>
              </a:ext>
            </a:extLst>
          </p:cNvPr>
          <p:cNvSpPr/>
          <p:nvPr/>
        </p:nvSpPr>
        <p:spPr>
          <a:xfrm>
            <a:off x="2122108" y="5071701"/>
            <a:ext cx="586659" cy="58665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4514" name="Picture 2" descr="CARVATAR">
            <a:extLst>
              <a:ext uri="{FF2B5EF4-FFF2-40B4-BE49-F238E27FC236}">
                <a16:creationId xmlns:a16="http://schemas.microsoft.com/office/drawing/2014/main" id="{3FAC6310-87E9-4CBE-AD34-6C0F431C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8" y="4261965"/>
            <a:ext cx="1237150" cy="6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BFBC76-89BB-4C20-8265-CB4FEF29CD9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2708767" y="3700354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558FEF1-A108-47FE-975D-E31855BBD972}"/>
              </a:ext>
            </a:extLst>
          </p:cNvPr>
          <p:cNvCxnSpPr>
            <a:cxnSpLocks/>
          </p:cNvCxnSpPr>
          <p:nvPr/>
        </p:nvCxnSpPr>
        <p:spPr>
          <a:xfrm>
            <a:off x="2708767" y="4537028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951605C-47F6-4BFD-8EF9-9685AE8468CF}"/>
              </a:ext>
            </a:extLst>
          </p:cNvPr>
          <p:cNvCxnSpPr>
            <a:cxnSpLocks/>
          </p:cNvCxnSpPr>
          <p:nvPr/>
        </p:nvCxnSpPr>
        <p:spPr>
          <a:xfrm>
            <a:off x="2708767" y="5367577"/>
            <a:ext cx="92400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777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.(1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등을 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 답게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..)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44" y="1820939"/>
                <a:ext cx="2098330" cy="714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/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D137A-8A26-4A99-90B3-C0E4FF67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9" y="3278744"/>
                <a:ext cx="2098330" cy="595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/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7DA5D-B711-4B44-840E-B28F74FF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694" y="4165507"/>
                <a:ext cx="1746760" cy="595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/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578E22-23DA-40FB-ADDC-DCB39A274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61" y="5043931"/>
                <a:ext cx="1746760" cy="595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/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9CE9B8-422C-4F5D-A05D-EB226C15F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00" y="3240252"/>
                <a:ext cx="47147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/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9556691-9ED4-4ED2-AFE2-A847D76E0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78" y="4101836"/>
                <a:ext cx="47743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/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D713BA-6B2D-4B02-A503-821CC134D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33" y="4973592"/>
                <a:ext cx="4774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1F8320FE-BDC2-4AB9-B3BD-FB61FF29B889}"/>
              </a:ext>
            </a:extLst>
          </p:cNvPr>
          <p:cNvSpPr txBox="1"/>
          <p:nvPr/>
        </p:nvSpPr>
        <p:spPr>
          <a:xfrm>
            <a:off x="2096763" y="5743203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/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DC3C38-D1CC-4FF7-BF33-AD2899963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3278744"/>
                <a:ext cx="2098330" cy="595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B7866C-37D2-4FC5-AABA-AC332E1DEC99}"/>
              </a:ext>
            </a:extLst>
          </p:cNvPr>
          <p:cNvSpPr txBox="1"/>
          <p:nvPr/>
        </p:nvSpPr>
        <p:spPr>
          <a:xfrm>
            <a:off x="8755784" y="332213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/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66C57C-21E0-46F5-BE6D-B9BDB740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4188315"/>
                <a:ext cx="2098330" cy="5958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/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2.3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7B9AC-6BB1-4989-97B5-2CE1ACFED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111" y="5097886"/>
                <a:ext cx="2098330" cy="5958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A91DCAB-069B-4380-AC91-A4C322129384}"/>
              </a:ext>
            </a:extLst>
          </p:cNvPr>
          <p:cNvSpPr txBox="1"/>
          <p:nvPr/>
        </p:nvSpPr>
        <p:spPr>
          <a:xfrm>
            <a:off x="8817451" y="421569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433FD-3FA2-4562-A501-33311CAFDCA9}"/>
              </a:ext>
            </a:extLst>
          </p:cNvPr>
          <p:cNvSpPr txBox="1"/>
          <p:nvPr/>
        </p:nvSpPr>
        <p:spPr>
          <a:xfrm>
            <a:off x="8815566" y="510036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B0FA7-333A-40FC-96D4-79024318C9B9}"/>
              </a:ext>
            </a:extLst>
          </p:cNvPr>
          <p:cNvSpPr txBox="1"/>
          <p:nvPr/>
        </p:nvSpPr>
        <p:spPr>
          <a:xfrm>
            <a:off x="5017819" y="2616264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2.718/(2.718+7.389+20.085)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5C5C0A-92B3-42FA-AD35-C88388B4D8CE}"/>
              </a:ext>
            </a:extLst>
          </p:cNvPr>
          <p:cNvSpPr txBox="1"/>
          <p:nvPr/>
        </p:nvSpPr>
        <p:spPr>
          <a:xfrm>
            <a:off x="5504978" y="3191092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16.7%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89B7C8-C358-42B4-B142-7C922BD763AC}"/>
              </a:ext>
            </a:extLst>
          </p:cNvPr>
          <p:cNvSpPr txBox="1"/>
          <p:nvPr/>
        </p:nvSpPr>
        <p:spPr>
          <a:xfrm>
            <a:off x="5498454" y="42711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3FA604-7CD1-40AD-BDF1-F3D07D3E5E06}"/>
              </a:ext>
            </a:extLst>
          </p:cNvPr>
          <p:cNvSpPr txBox="1"/>
          <p:nvPr/>
        </p:nvSpPr>
        <p:spPr>
          <a:xfrm>
            <a:off x="5529961" y="51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50.0%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/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56AEC2-BEB6-464B-A1E7-7F167BC08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054" y="1553636"/>
                <a:ext cx="2098330" cy="6220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/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0.19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E7CE61-8B6E-4EA0-9D0A-956D66E4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66" y="1571408"/>
                <a:ext cx="2098330" cy="6220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F6882AF-1591-480F-95B5-3C421F20E2E4}"/>
              </a:ext>
            </a:extLst>
          </p:cNvPr>
          <p:cNvSpPr txBox="1"/>
          <p:nvPr/>
        </p:nvSpPr>
        <p:spPr>
          <a:xfrm>
            <a:off x="5677042" y="355606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9.0%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45CC3-4AD6-45B3-93F5-AE9D2AAAD239}"/>
              </a:ext>
            </a:extLst>
          </p:cNvPr>
          <p:cNvSpPr txBox="1"/>
          <p:nvPr/>
        </p:nvSpPr>
        <p:spPr>
          <a:xfrm>
            <a:off x="5529961" y="553338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66.5%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B17C7D-2B14-4D50-8B63-4409C2144F3E}"/>
              </a:ext>
            </a:extLst>
          </p:cNvPr>
          <p:cNvSpPr txBox="1"/>
          <p:nvPr/>
        </p:nvSpPr>
        <p:spPr>
          <a:xfrm>
            <a:off x="5492721" y="4618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24.5%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29FD52-EEA4-42A3-9EFE-97FBEA20C107}"/>
              </a:ext>
            </a:extLst>
          </p:cNvPr>
          <p:cNvSpPr txBox="1"/>
          <p:nvPr/>
        </p:nvSpPr>
        <p:spPr>
          <a:xfrm>
            <a:off x="5063677" y="193280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2/(1+2+3)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E665B-24FE-45B7-963F-81FB8DB1E003}"/>
              </a:ext>
            </a:extLst>
          </p:cNvPr>
          <p:cNvSpPr txBox="1"/>
          <p:nvPr/>
        </p:nvSpPr>
        <p:spPr>
          <a:xfrm>
            <a:off x="3332559" y="32402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725C38-4778-47EF-8989-DD736F97DC19}"/>
              </a:ext>
            </a:extLst>
          </p:cNvPr>
          <p:cNvSpPr txBox="1"/>
          <p:nvPr/>
        </p:nvSpPr>
        <p:spPr>
          <a:xfrm>
            <a:off x="3285432" y="406532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2C1333-5719-423F-B98A-8B5F866D2B02}"/>
              </a:ext>
            </a:extLst>
          </p:cNvPr>
          <p:cNvSpPr txBox="1"/>
          <p:nvPr/>
        </p:nvSpPr>
        <p:spPr>
          <a:xfrm>
            <a:off x="3269248" y="49213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0380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2.20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290810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2856808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0.59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02782" cy="480068"/>
              </a:xfrm>
              <a:prstGeom prst="rect">
                <a:avLst/>
              </a:prstGeom>
              <a:blipFill>
                <a:blip r:embed="rId8"/>
                <a:stretch>
                  <a:fillRect l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/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6AC405-C01A-48E6-852A-6D06593E7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4740599"/>
                <a:ext cx="2902782" cy="4793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/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2.20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0.85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AC618D-EEA6-4BA6-AC17-AE0971348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554" y="4721859"/>
                <a:ext cx="2902782" cy="4834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32108" y="560060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59%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15%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7" name="Picture 2" descr="CARVATAR">
            <a:extLst>
              <a:ext uri="{FF2B5EF4-FFF2-40B4-BE49-F238E27FC236}">
                <a16:creationId xmlns:a16="http://schemas.microsoft.com/office/drawing/2014/main" id="{8340841D-2517-476D-91B2-803DA229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929" y="2174240"/>
            <a:ext cx="844586" cy="4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9F4550-EF71-4AF2-AA33-C2CA036282E9}"/>
              </a:ext>
            </a:extLst>
          </p:cNvPr>
          <p:cNvGrpSpPr/>
          <p:nvPr/>
        </p:nvGrpSpPr>
        <p:grpSpPr>
          <a:xfrm>
            <a:off x="7874289" y="1523999"/>
            <a:ext cx="459183" cy="442943"/>
            <a:chOff x="3436912" y="2430499"/>
            <a:chExt cx="608168" cy="5866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119CD2-D420-4AFC-AA40-8ADACA61EF4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2F81F31-5D8A-4A00-BA5E-580119D738D8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E0C20CAE-2FEB-40A5-9362-4F82DF00C05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0D4A46C5-D9D9-408F-AEE7-F7A7FE21713B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E57502-6030-4832-A1EA-FC88DFED51D8}"/>
              </a:ext>
            </a:extLst>
          </p:cNvPr>
          <p:cNvGrpSpPr/>
          <p:nvPr/>
        </p:nvGrpSpPr>
        <p:grpSpPr>
          <a:xfrm>
            <a:off x="7874289" y="2152436"/>
            <a:ext cx="459183" cy="442943"/>
            <a:chOff x="3436912" y="2430499"/>
            <a:chExt cx="608168" cy="58665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261D6B-B9A2-4DF5-86E0-EC724AC1B216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610DF17-757F-419C-85DC-293C2A458F0D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0" name="원호 49">
                <a:extLst>
                  <a:ext uri="{FF2B5EF4-FFF2-40B4-BE49-F238E27FC236}">
                    <a16:creationId xmlns:a16="http://schemas.microsoft.com/office/drawing/2014/main" id="{FFD7C185-9880-4901-BDF0-CD684D43FE68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원호 50">
                <a:extLst>
                  <a:ext uri="{FF2B5EF4-FFF2-40B4-BE49-F238E27FC236}">
                    <a16:creationId xmlns:a16="http://schemas.microsoft.com/office/drawing/2014/main" id="{25E44983-09BD-4E0B-8F53-D9B43204C251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7D451CD-A861-485D-9562-AA5C016FFE0C}"/>
              </a:ext>
            </a:extLst>
          </p:cNvPr>
          <p:cNvGrpSpPr/>
          <p:nvPr/>
        </p:nvGrpSpPr>
        <p:grpSpPr>
          <a:xfrm>
            <a:off x="7874289" y="2780874"/>
            <a:ext cx="459183" cy="442943"/>
            <a:chOff x="3436912" y="2430499"/>
            <a:chExt cx="608168" cy="5866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313E96B-D4DE-4040-8ACE-D297EB242F8F}"/>
                </a:ext>
              </a:extLst>
            </p:cNvPr>
            <p:cNvSpPr/>
            <p:nvPr/>
          </p:nvSpPr>
          <p:spPr>
            <a:xfrm>
              <a:off x="3436912" y="2430499"/>
              <a:ext cx="586659" cy="586659"/>
            </a:xfrm>
            <a:prstGeom prst="ellipse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4FC52FA-ACBA-411A-9D9C-BFE90299799F}"/>
                </a:ext>
              </a:extLst>
            </p:cNvPr>
            <p:cNvGrpSpPr/>
            <p:nvPr/>
          </p:nvGrpSpPr>
          <p:grpSpPr>
            <a:xfrm>
              <a:off x="3458421" y="2582134"/>
              <a:ext cx="586659" cy="319377"/>
              <a:chOff x="5385434" y="3104384"/>
              <a:chExt cx="803274" cy="437302"/>
            </a:xfrm>
          </p:grpSpPr>
          <p:sp>
            <p:nvSpPr>
              <p:cNvPr id="55" name="원호 54">
                <a:extLst>
                  <a:ext uri="{FF2B5EF4-FFF2-40B4-BE49-F238E27FC236}">
                    <a16:creationId xmlns:a16="http://schemas.microsoft.com/office/drawing/2014/main" id="{49A01A75-CB60-4196-8EE3-D01B3B060E4E}"/>
                  </a:ext>
                </a:extLst>
              </p:cNvPr>
              <p:cNvSpPr/>
              <p:nvPr/>
            </p:nvSpPr>
            <p:spPr>
              <a:xfrm rot="5400000">
                <a:off x="5385434" y="3104384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원호 55">
                <a:extLst>
                  <a:ext uri="{FF2B5EF4-FFF2-40B4-BE49-F238E27FC236}">
                    <a16:creationId xmlns:a16="http://schemas.microsoft.com/office/drawing/2014/main" id="{2886EBA8-9210-4B2C-B7D7-9525CED6E71D}"/>
                  </a:ext>
                </a:extLst>
              </p:cNvPr>
              <p:cNvSpPr/>
              <p:nvPr/>
            </p:nvSpPr>
            <p:spPr>
              <a:xfrm rot="16200000">
                <a:off x="5787071" y="3140049"/>
                <a:ext cx="401637" cy="40163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8ECF76C-7702-43DA-9A56-173908D4272A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317232" y="1745471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CD5DB2-0CC5-46C5-BD20-DC5BBDD95181}"/>
              </a:ext>
            </a:extLst>
          </p:cNvPr>
          <p:cNvCxnSpPr>
            <a:cxnSpLocks/>
          </p:cNvCxnSpPr>
          <p:nvPr/>
        </p:nvCxnSpPr>
        <p:spPr>
          <a:xfrm>
            <a:off x="8317232" y="2377182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E874A0-1E72-425D-BBF5-0FAC4739B05A}"/>
              </a:ext>
            </a:extLst>
          </p:cNvPr>
          <p:cNvCxnSpPr>
            <a:cxnSpLocks/>
          </p:cNvCxnSpPr>
          <p:nvPr/>
        </p:nvCxnSpPr>
        <p:spPr>
          <a:xfrm>
            <a:off x="8317232" y="3004268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84EA65E-BBD8-47B3-AFC5-A4CCC3F166C1}"/>
              </a:ext>
            </a:extLst>
          </p:cNvPr>
          <p:cNvSpPr txBox="1"/>
          <p:nvPr/>
        </p:nvSpPr>
        <p:spPr>
          <a:xfrm>
            <a:off x="8738785" y="1604342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1B672A-DDD2-488A-B28E-F7B7A924EBF4}"/>
              </a:ext>
            </a:extLst>
          </p:cNvPr>
          <p:cNvSpPr txBox="1"/>
          <p:nvPr/>
        </p:nvSpPr>
        <p:spPr>
          <a:xfrm>
            <a:off x="8738785" y="2232779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70A120-BCB7-4B97-8914-1355D6D41035}"/>
              </a:ext>
            </a:extLst>
          </p:cNvPr>
          <p:cNvSpPr txBox="1"/>
          <p:nvPr/>
        </p:nvSpPr>
        <p:spPr>
          <a:xfrm>
            <a:off x="8738785" y="2874537"/>
            <a:ext cx="393593" cy="2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585D272-B18F-460C-8379-3D55069342BC}"/>
              </a:ext>
            </a:extLst>
          </p:cNvPr>
          <p:cNvCxnSpPr>
            <a:cxnSpLocks/>
          </p:cNvCxnSpPr>
          <p:nvPr/>
        </p:nvCxnSpPr>
        <p:spPr>
          <a:xfrm>
            <a:off x="7441045" y="1781739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B6DA79-1D99-4B31-9E5A-DBC3CD0F5623}"/>
              </a:ext>
            </a:extLst>
          </p:cNvPr>
          <p:cNvCxnSpPr>
            <a:cxnSpLocks/>
          </p:cNvCxnSpPr>
          <p:nvPr/>
        </p:nvCxnSpPr>
        <p:spPr>
          <a:xfrm>
            <a:off x="7441045" y="2413450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D19E1B4-C276-486E-84D1-B52EA7026001}"/>
              </a:ext>
            </a:extLst>
          </p:cNvPr>
          <p:cNvCxnSpPr>
            <a:cxnSpLocks/>
          </p:cNvCxnSpPr>
          <p:nvPr/>
        </p:nvCxnSpPr>
        <p:spPr>
          <a:xfrm>
            <a:off x="7441045" y="3040536"/>
            <a:ext cx="449484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33D367B-3220-4A9E-99E3-03FB6342A855}"/>
              </a:ext>
            </a:extLst>
          </p:cNvPr>
          <p:cNvSpPr txBox="1"/>
          <p:nvPr/>
        </p:nvSpPr>
        <p:spPr>
          <a:xfrm>
            <a:off x="1331405" y="592282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37.5%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FF84B0-86A5-46A8-ABC3-94C853375CBF}"/>
              </a:ext>
            </a:extLst>
          </p:cNvPr>
          <p:cNvSpPr txBox="1"/>
          <p:nvPr/>
        </p:nvSpPr>
        <p:spPr>
          <a:xfrm>
            <a:off x="4790976" y="5981251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33.3%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B8517B-5B4C-4ED7-8AC7-D75A60DA4C08}"/>
              </a:ext>
            </a:extLst>
          </p:cNvPr>
          <p:cNvSpPr txBox="1"/>
          <p:nvPr/>
        </p:nvSpPr>
        <p:spPr>
          <a:xfrm>
            <a:off x="8112000" y="594597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29.2%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14EDD-FBE6-4B57-BB18-B21FF58A8E0C}"/>
              </a:ext>
            </a:extLst>
          </p:cNvPr>
          <p:cNvSpPr txBox="1"/>
          <p:nvPr/>
        </p:nvSpPr>
        <p:spPr>
          <a:xfrm>
            <a:off x="7101444" y="133597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2B1A6C0-908A-4CDE-838D-CCFDDB49A805}"/>
              </a:ext>
            </a:extLst>
          </p:cNvPr>
          <p:cNvSpPr txBox="1"/>
          <p:nvPr/>
        </p:nvSpPr>
        <p:spPr>
          <a:xfrm>
            <a:off x="7128805" y="19018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672BDB-159C-4D01-9B31-999DE144E99D}"/>
              </a:ext>
            </a:extLst>
          </p:cNvPr>
          <p:cNvSpPr txBox="1"/>
          <p:nvPr/>
        </p:nvSpPr>
        <p:spPr>
          <a:xfrm>
            <a:off x="7128805" y="260288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1.85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DF6B09-2E34-42A1-81FE-91ABC8BD0778}"/>
              </a:ext>
            </a:extLst>
          </p:cNvPr>
          <p:cNvSpPr txBox="1"/>
          <p:nvPr/>
        </p:nvSpPr>
        <p:spPr>
          <a:xfrm>
            <a:off x="3042742" y="598125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46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1373846" y="1257394"/>
            <a:ext cx="561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 함수를 적용해 출력 강도를 정규화 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85" y="2210693"/>
                <a:ext cx="161576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CBE6C9F-9D50-4C3D-9196-621F187AAF16}"/>
              </a:ext>
            </a:extLst>
          </p:cNvPr>
          <p:cNvSpPr txBox="1"/>
          <p:nvPr/>
        </p:nvSpPr>
        <p:spPr>
          <a:xfrm>
            <a:off x="1421143" y="1778848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 모이드 함수를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정리하면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/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7BF54C-9D2A-426A-A33D-EF327617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69" y="2210693"/>
                <a:ext cx="2448299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BD29D1-C17C-4432-841C-036941CC4A84}"/>
              </a:ext>
            </a:extLst>
          </p:cNvPr>
          <p:cNvSpPr/>
          <p:nvPr/>
        </p:nvSpPr>
        <p:spPr>
          <a:xfrm>
            <a:off x="3452648" y="2412124"/>
            <a:ext cx="578069" cy="362472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/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65EA34-CE13-4E21-86CE-5FB27DC9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3842379"/>
                <a:ext cx="290278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/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−1.39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8ACFD-63A1-463A-9FFF-C0152ABC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86" y="3842379"/>
                <a:ext cx="3029932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/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E2CBB-3BB8-4FD7-B358-2AFAC0B37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3842379"/>
                <a:ext cx="302993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/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0.74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524A9B-060D-49F7-BA24-2607CF4B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8" y="4784263"/>
                <a:ext cx="2963306" cy="480068"/>
              </a:xfrm>
              <a:prstGeom prst="rect">
                <a:avLst/>
              </a:prstGeom>
              <a:blipFill>
                <a:blip r:embed="rId8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3FE49E2-5F52-40F7-876F-B88F8CA69A71}"/>
              </a:ext>
            </a:extLst>
          </p:cNvPr>
          <p:cNvSpPr txBox="1"/>
          <p:nvPr/>
        </p:nvSpPr>
        <p:spPr>
          <a:xfrm>
            <a:off x="1165664" y="559616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자동차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74%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78E6F0-0834-43B3-AAB7-35313D6E89FD}"/>
              </a:ext>
            </a:extLst>
          </p:cNvPr>
          <p:cNvSpPr txBox="1"/>
          <p:nvPr/>
        </p:nvSpPr>
        <p:spPr>
          <a:xfrm>
            <a:off x="4612795" y="5600606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비행기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0B993-28DA-4FEE-A058-C45AB9BE28F9}"/>
              </a:ext>
            </a:extLst>
          </p:cNvPr>
          <p:cNvSpPr txBox="1"/>
          <p:nvPr/>
        </p:nvSpPr>
        <p:spPr>
          <a:xfrm>
            <a:off x="8013700" y="559616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로켓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8%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D1F4F85-65B7-40EA-9A42-2A7EE7917F1C}"/>
              </a:ext>
            </a:extLst>
          </p:cNvPr>
          <p:cNvSpPr/>
          <p:nvPr/>
        </p:nvSpPr>
        <p:spPr>
          <a:xfrm>
            <a:off x="8059857" y="1627391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52B7B88-23A0-4392-AACF-B5BA0A06E6CB}"/>
              </a:ext>
            </a:extLst>
          </p:cNvPr>
          <p:cNvSpPr/>
          <p:nvPr/>
        </p:nvSpPr>
        <p:spPr>
          <a:xfrm>
            <a:off x="8059857" y="2195617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08AFFA6-2F86-40FA-BA7E-6C608B263F1D}"/>
              </a:ext>
            </a:extLst>
          </p:cNvPr>
          <p:cNvSpPr/>
          <p:nvPr/>
        </p:nvSpPr>
        <p:spPr>
          <a:xfrm>
            <a:off x="8059857" y="2763843"/>
            <a:ext cx="400504" cy="40050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8" name="그래픽 107" descr="자동차">
            <a:extLst>
              <a:ext uri="{FF2B5EF4-FFF2-40B4-BE49-F238E27FC236}">
                <a16:creationId xmlns:a16="http://schemas.microsoft.com/office/drawing/2014/main" id="{C7B891DC-BC16-4D83-9545-3A215C8C5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33260" y="1523999"/>
            <a:ext cx="534216" cy="534216"/>
          </a:xfrm>
          <a:prstGeom prst="rect">
            <a:avLst/>
          </a:prstGeom>
        </p:spPr>
      </p:pic>
      <p:pic>
        <p:nvPicPr>
          <p:cNvPr id="109" name="그래픽 108" descr="비행기">
            <a:extLst>
              <a:ext uri="{FF2B5EF4-FFF2-40B4-BE49-F238E27FC236}">
                <a16:creationId xmlns:a16="http://schemas.microsoft.com/office/drawing/2014/main" id="{89B614F2-CEAC-44B1-9438-7AA34EC4CD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33260" y="2174240"/>
            <a:ext cx="455183" cy="455183"/>
          </a:xfrm>
          <a:prstGeom prst="rect">
            <a:avLst/>
          </a:prstGeom>
        </p:spPr>
      </p:pic>
      <p:pic>
        <p:nvPicPr>
          <p:cNvPr id="110" name="그래픽 109" descr="로켓">
            <a:extLst>
              <a:ext uri="{FF2B5EF4-FFF2-40B4-BE49-F238E27FC236}">
                <a16:creationId xmlns:a16="http://schemas.microsoft.com/office/drawing/2014/main" id="{0D6E3AF8-7A16-486E-BB55-4D0FD2A43E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33260" y="2745447"/>
            <a:ext cx="423625" cy="423625"/>
          </a:xfrm>
          <a:prstGeom prst="rect">
            <a:avLst/>
          </a:prstGeom>
        </p:spPr>
      </p:pic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97220FF-2642-4794-BA58-D2BBAE271F09}"/>
              </a:ext>
            </a:extLst>
          </p:cNvPr>
          <p:cNvCxnSpPr>
            <a:cxnSpLocks/>
            <a:stCxn id="93" idx="6"/>
          </p:cNvCxnSpPr>
          <p:nvPr/>
        </p:nvCxnSpPr>
        <p:spPr>
          <a:xfrm>
            <a:off x="8460361" y="1827643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BBCD5B5-B51A-405C-94B4-0E781A644F6F}"/>
              </a:ext>
            </a:extLst>
          </p:cNvPr>
          <p:cNvCxnSpPr>
            <a:cxnSpLocks/>
          </p:cNvCxnSpPr>
          <p:nvPr/>
        </p:nvCxnSpPr>
        <p:spPr>
          <a:xfrm>
            <a:off x="8460361" y="2398829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05E4280-3518-45CA-92DE-F2EE1558F1DA}"/>
              </a:ext>
            </a:extLst>
          </p:cNvPr>
          <p:cNvCxnSpPr>
            <a:cxnSpLocks/>
          </p:cNvCxnSpPr>
          <p:nvPr/>
        </p:nvCxnSpPr>
        <p:spPr>
          <a:xfrm>
            <a:off x="8460361" y="2965834"/>
            <a:ext cx="40641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45EE8F6F-1F2C-4D08-B80D-86316CCE92CC}"/>
              </a:ext>
            </a:extLst>
          </p:cNvPr>
          <p:cNvSpPr txBox="1"/>
          <p:nvPr/>
        </p:nvSpPr>
        <p:spPr>
          <a:xfrm>
            <a:off x="8841525" y="170003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E44A86-50E0-49D2-A9CB-3D1AC250FC6C}"/>
              </a:ext>
            </a:extLst>
          </p:cNvPr>
          <p:cNvSpPr txBox="1"/>
          <p:nvPr/>
        </p:nvSpPr>
        <p:spPr>
          <a:xfrm>
            <a:off x="8841525" y="22682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9F266A8-1133-4C61-AD88-20736A143FAF}"/>
              </a:ext>
            </a:extLst>
          </p:cNvPr>
          <p:cNvSpPr txBox="1"/>
          <p:nvPr/>
        </p:nvSpPr>
        <p:spPr>
          <a:xfrm>
            <a:off x="8841525" y="284853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/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27BE4A-239E-4756-9632-C291D7AD9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267" y="4784263"/>
                <a:ext cx="2963306" cy="4801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/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0.00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−1.39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−2.20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0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E16375-F3DD-4C3E-9698-A628D2A3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77" y="4790413"/>
                <a:ext cx="2963306" cy="480068"/>
              </a:xfrm>
              <a:prstGeom prst="rect">
                <a:avLst/>
              </a:prstGeom>
              <a:blipFill>
                <a:blip r:embed="rId17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64E7E21-FD0A-4EE2-BCCA-B00E75061B93}"/>
              </a:ext>
            </a:extLst>
          </p:cNvPr>
          <p:cNvSpPr txBox="1"/>
          <p:nvPr/>
        </p:nvSpPr>
        <p:spPr>
          <a:xfrm>
            <a:off x="1400503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D887D-B286-426E-A862-AE88FA63D156}"/>
              </a:ext>
            </a:extLst>
          </p:cNvPr>
          <p:cNvSpPr txBox="1"/>
          <p:nvPr/>
        </p:nvSpPr>
        <p:spPr>
          <a:xfrm>
            <a:off x="4892271" y="59949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25.0%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3E900F-BA21-4174-B5F1-ACE34A600D97}"/>
              </a:ext>
            </a:extLst>
          </p:cNvPr>
          <p:cNvSpPr txBox="1"/>
          <p:nvPr/>
        </p:nvSpPr>
        <p:spPr>
          <a:xfrm>
            <a:off x="8121063" y="595396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12.5%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0" name="Picture 4" descr="자동차일러스트, 벡터, 상업적 이미지사이트 - 123RF">
            <a:extLst>
              <a:ext uri="{FF2B5EF4-FFF2-40B4-BE49-F238E27FC236}">
                <a16:creationId xmlns:a16="http://schemas.microsoft.com/office/drawing/2014/main" id="{ECFA0E8D-5A44-4773-B964-0ED502BE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692" y="2027895"/>
            <a:ext cx="804053" cy="5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2749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58971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FBD208-39E0-4827-8CB7-396BC7D9B7C2}"/>
              </a:ext>
            </a:extLst>
          </p:cNvPr>
          <p:cNvSpPr txBox="1"/>
          <p:nvPr/>
        </p:nvSpPr>
        <p:spPr>
          <a:xfrm>
            <a:off x="997114" y="855184"/>
            <a:ext cx="397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바이너리 크로스 엔트로피 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/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866E7D-90A7-4277-906E-A5F2A783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88" y="2099219"/>
                <a:ext cx="8632235" cy="1037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1373846" y="4180727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36" y="4952316"/>
                <a:ext cx="4689938" cy="686535"/>
              </a:xfrm>
              <a:prstGeom prst="rect">
                <a:avLst/>
              </a:prstGeom>
              <a:blipFill>
                <a:blip r:embed="rId4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00AAA83-C6AB-4A2D-91E2-71E9A8A814A3}"/>
              </a:ext>
            </a:extLst>
          </p:cNvPr>
          <p:cNvSpPr/>
          <p:nvPr/>
        </p:nvSpPr>
        <p:spPr>
          <a:xfrm>
            <a:off x="7612285" y="375019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8FF676-25E4-4521-B922-638D1415B4C0}"/>
              </a:ext>
            </a:extLst>
          </p:cNvPr>
          <p:cNvSpPr/>
          <p:nvPr/>
        </p:nvSpPr>
        <p:spPr>
          <a:xfrm>
            <a:off x="7612285" y="412444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B52B6-8D17-4915-9B97-9FA8BCA1217C}"/>
              </a:ext>
            </a:extLst>
          </p:cNvPr>
          <p:cNvSpPr/>
          <p:nvPr/>
        </p:nvSpPr>
        <p:spPr>
          <a:xfrm>
            <a:off x="7612285" y="4498694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그래픽 10" descr="자동차">
            <a:extLst>
              <a:ext uri="{FF2B5EF4-FFF2-40B4-BE49-F238E27FC236}">
                <a16:creationId xmlns:a16="http://schemas.microsoft.com/office/drawing/2014/main" id="{2FA94B19-FE75-4BF5-9C3A-341728ACA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4516" y="3637601"/>
            <a:ext cx="534216" cy="534216"/>
          </a:xfrm>
          <a:prstGeom prst="rect">
            <a:avLst/>
          </a:prstGeom>
        </p:spPr>
      </p:pic>
      <p:pic>
        <p:nvPicPr>
          <p:cNvPr id="12" name="그래픽 11" descr="비행기">
            <a:extLst>
              <a:ext uri="{FF2B5EF4-FFF2-40B4-BE49-F238E27FC236}">
                <a16:creationId xmlns:a16="http://schemas.microsoft.com/office/drawing/2014/main" id="{2ADD343F-C85F-46C9-9B80-310AFB1ECA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4516" y="4083978"/>
            <a:ext cx="455183" cy="455183"/>
          </a:xfrm>
          <a:prstGeom prst="rect">
            <a:avLst/>
          </a:prstGeom>
        </p:spPr>
      </p:pic>
      <p:pic>
        <p:nvPicPr>
          <p:cNvPr id="13" name="그래픽 12" descr="로켓">
            <a:extLst>
              <a:ext uri="{FF2B5EF4-FFF2-40B4-BE49-F238E27FC236}">
                <a16:creationId xmlns:a16="http://schemas.microsoft.com/office/drawing/2014/main" id="{4056B398-E74E-4ECA-A597-36564E2E2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294" y="4561913"/>
            <a:ext cx="423625" cy="423625"/>
          </a:xfrm>
          <a:prstGeom prst="rect">
            <a:avLst/>
          </a:prstGeom>
        </p:spPr>
      </p:pic>
      <p:pic>
        <p:nvPicPr>
          <p:cNvPr id="14" name="그래픽 13" descr="비행기">
            <a:extLst>
              <a:ext uri="{FF2B5EF4-FFF2-40B4-BE49-F238E27FC236}">
                <a16:creationId xmlns:a16="http://schemas.microsoft.com/office/drawing/2014/main" id="{1DB1E249-7605-4B3B-8360-D3FFAC6511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8432" y="4083978"/>
            <a:ext cx="455183" cy="4551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C6A056-0B8D-46AF-B816-38B9DF56CDA6}"/>
              </a:ext>
            </a:extLst>
          </p:cNvPr>
          <p:cNvSpPr/>
          <p:nvPr/>
        </p:nvSpPr>
        <p:spPr>
          <a:xfrm>
            <a:off x="8627538" y="3744800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FA7732-CCFE-4251-A755-39CC9F781D92}"/>
              </a:ext>
            </a:extLst>
          </p:cNvPr>
          <p:cNvSpPr/>
          <p:nvPr/>
        </p:nvSpPr>
        <p:spPr>
          <a:xfrm>
            <a:off x="8627538" y="4119048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1DCA98-A3C4-4D60-BB20-C230C4955859}"/>
              </a:ext>
            </a:extLst>
          </p:cNvPr>
          <p:cNvSpPr/>
          <p:nvPr/>
        </p:nvSpPr>
        <p:spPr>
          <a:xfrm>
            <a:off x="8627538" y="4493296"/>
            <a:ext cx="640466" cy="37424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7A6CB-64A3-41DF-8E7D-073E57A31398}"/>
              </a:ext>
            </a:extLst>
          </p:cNvPr>
          <p:cNvSpPr txBox="1"/>
          <p:nvPr/>
        </p:nvSpPr>
        <p:spPr>
          <a:xfrm>
            <a:off x="7693327" y="32830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7FE30-A538-494D-81C7-41930182CA55}"/>
              </a:ext>
            </a:extLst>
          </p:cNvPr>
          <p:cNvSpPr txBox="1"/>
          <p:nvPr/>
        </p:nvSpPr>
        <p:spPr>
          <a:xfrm>
            <a:off x="8700305" y="32633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B4D8A06-DC24-4F1D-868A-80CA646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761" y="698775"/>
            <a:ext cx="2383643" cy="165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/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D2253F-FB1C-4129-AE6A-14616C32B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376" y="3109591"/>
                <a:ext cx="1507399" cy="369332"/>
              </a:xfrm>
              <a:prstGeom prst="rect">
                <a:avLst/>
              </a:prstGeom>
              <a:blipFill>
                <a:blip r:embed="rId12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D3E50A56-B950-40EC-8837-550BC201EA56}"/>
              </a:ext>
            </a:extLst>
          </p:cNvPr>
          <p:cNvSpPr/>
          <p:nvPr/>
        </p:nvSpPr>
        <p:spPr>
          <a:xfrm>
            <a:off x="7357264" y="1375123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733A41-D672-4CDB-BAF9-DA7CBB3048CF}"/>
              </a:ext>
            </a:extLst>
          </p:cNvPr>
          <p:cNvSpPr txBox="1"/>
          <p:nvPr/>
        </p:nvSpPr>
        <p:spPr>
          <a:xfrm>
            <a:off x="9339926" y="290607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612E7-B9C1-4BCC-9B69-7C0461906E18}"/>
              </a:ext>
            </a:extLst>
          </p:cNvPr>
          <p:cNvSpPr txBox="1"/>
          <p:nvPr/>
        </p:nvSpPr>
        <p:spPr>
          <a:xfrm>
            <a:off x="6778432" y="4952316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 =&gt; 1000000000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 =&gt; 0100000000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 =&gt; 0010000000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431DF-A692-417E-A683-0790AD1A98BC}"/>
              </a:ext>
            </a:extLst>
          </p:cNvPr>
          <p:cNvSpPr txBox="1"/>
          <p:nvPr/>
        </p:nvSpPr>
        <p:spPr>
          <a:xfrm>
            <a:off x="997114" y="1133044"/>
            <a:ext cx="4224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카테고리컬 크로스 엔트로피 손실 함수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361A94-0764-4776-88B4-088D4217B1CE}"/>
              </a:ext>
            </a:extLst>
          </p:cNvPr>
          <p:cNvSpPr txBox="1"/>
          <p:nvPr/>
        </p:nvSpPr>
        <p:spPr>
          <a:xfrm>
            <a:off x="1025994" y="1513370"/>
            <a:ext cx="2988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059151-CF77-454C-A900-6972450F8308}"/>
              </a:ext>
            </a:extLst>
          </p:cNvPr>
          <p:cNvCxnSpPr>
            <a:cxnSpLocks/>
          </p:cNvCxnSpPr>
          <p:nvPr/>
        </p:nvCxnSpPr>
        <p:spPr>
          <a:xfrm flipV="1">
            <a:off x="7365206" y="1501007"/>
            <a:ext cx="0" cy="63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C7FE8A6-0460-45D8-B9D8-F542F44F9C8A}"/>
              </a:ext>
            </a:extLst>
          </p:cNvPr>
          <p:cNvCxnSpPr>
            <a:cxnSpLocks/>
          </p:cNvCxnSpPr>
          <p:nvPr/>
        </p:nvCxnSpPr>
        <p:spPr>
          <a:xfrm flipV="1">
            <a:off x="7054452" y="1509124"/>
            <a:ext cx="31075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44B43D0-851F-44EC-9764-B8BED6278E39}"/>
              </a:ext>
            </a:extLst>
          </p:cNvPr>
          <p:cNvSpPr/>
          <p:nvPr/>
        </p:nvSpPr>
        <p:spPr>
          <a:xfrm>
            <a:off x="7593382" y="1575443"/>
            <a:ext cx="149528" cy="1495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009E371-E5B7-434D-A60A-C0DC12F91A9B}"/>
              </a:ext>
            </a:extLst>
          </p:cNvPr>
          <p:cNvCxnSpPr>
            <a:cxnSpLocks/>
          </p:cNvCxnSpPr>
          <p:nvPr/>
        </p:nvCxnSpPr>
        <p:spPr>
          <a:xfrm>
            <a:off x="7054452" y="1666416"/>
            <a:ext cx="501611" cy="7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26991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/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6BD6B7-69FF-450C-BC7A-1280F8FA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1843819"/>
                <a:ext cx="4689938" cy="686535"/>
              </a:xfrm>
              <a:prstGeom prst="rect">
                <a:avLst/>
              </a:prstGeom>
              <a:blipFill>
                <a:blip r:embed="rId3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/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D7959-6FB3-4C5E-9C47-25C9AF934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2948665"/>
                <a:ext cx="1733616" cy="684546"/>
              </a:xfrm>
              <a:prstGeom prst="rect">
                <a:avLst/>
              </a:prstGeom>
              <a:blipFill>
                <a:blip r:embed="rId4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/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04B2BF-F436-4B2E-90DB-04784228F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83" y="2948665"/>
                <a:ext cx="1797736" cy="701667"/>
              </a:xfrm>
              <a:prstGeom prst="rect">
                <a:avLst/>
              </a:prstGeom>
              <a:blipFill>
                <a:blip r:embed="rId5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/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15D8C-D1D3-4806-A97F-77F4CA933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460" y="2948665"/>
                <a:ext cx="1797736" cy="701667"/>
              </a:xfrm>
              <a:prstGeom prst="rect">
                <a:avLst/>
              </a:prstGeom>
              <a:blipFill>
                <a:blip r:embed="rId6"/>
                <a:stretch>
                  <a:fillRect l="-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78" y="3935377"/>
                <a:ext cx="6213111" cy="761940"/>
              </a:xfrm>
              <a:prstGeom prst="rect">
                <a:avLst/>
              </a:prstGeom>
              <a:blipFill>
                <a:blip r:embed="rId7"/>
                <a:stretch>
                  <a:fillRect l="-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55154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3528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크로스 엔트로피 손실 함수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/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730F69-8183-4ED9-9427-62F53FB87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58" y="1764389"/>
                <a:ext cx="6213111" cy="761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/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BBAB88-75F0-4419-8574-C82323421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59" y="2831601"/>
                <a:ext cx="2349041" cy="762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/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AD9C3C-6710-478C-9ECB-09D3DFFDD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34" y="2831601"/>
                <a:ext cx="1869486" cy="762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/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C1ACE-3DA5-4A67-B5EC-9ADE0700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54" y="2831601"/>
                <a:ext cx="1869486" cy="762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/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00C3D-A209-4946-B294-9976CCD5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3950702"/>
                <a:ext cx="7602209" cy="958404"/>
              </a:xfrm>
              <a:prstGeom prst="rect">
                <a:avLst/>
              </a:prstGeom>
              <a:blipFill>
                <a:blip r:embed="rId7"/>
                <a:stretch>
                  <a:fillRect b="-9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/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  <m:r>
                      <a:rPr lang="en-US" altLang="ko-KR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ko-KR" sz="28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endParaRPr lang="ko-KR" altLang="en-US" sz="2800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D9A5D7-8AA5-400C-BE5F-A6F0EA99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99" y="5422837"/>
                <a:ext cx="2135072" cy="6294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1748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A3ED5A-D889-4993-A684-4A15DA7C77E7}"/>
              </a:ext>
            </a:extLst>
          </p:cNvPr>
          <p:cNvSpPr txBox="1"/>
          <p:nvPr/>
        </p:nvSpPr>
        <p:spPr>
          <a:xfrm>
            <a:off x="308759" y="813459"/>
            <a:ext cx="80842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temp = np.array([[2.20,1.39,0.85],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     [0.00,-1.39,-2.20]])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exp_temp = np.exp(temp)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print(exp_temp)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print(np.sum(exp_temp, axis=1))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ret = exp_temp / np.sum(exp_temp, axis=1).reshape(-1, 1)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print( ret 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BD4473-9038-4CD0-BBF5-A85EC7DB5D0F}"/>
              </a:ext>
            </a:extLst>
          </p:cNvPr>
          <p:cNvSpPr/>
          <p:nvPr/>
        </p:nvSpPr>
        <p:spPr>
          <a:xfrm>
            <a:off x="1080655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5D9917-3258-47AB-9845-224F7ED63BAD}"/>
              </a:ext>
            </a:extLst>
          </p:cNvPr>
          <p:cNvSpPr/>
          <p:nvPr/>
        </p:nvSpPr>
        <p:spPr>
          <a:xfrm>
            <a:off x="1894114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D41B26-B24B-404D-86D2-23AE83C25740}"/>
              </a:ext>
            </a:extLst>
          </p:cNvPr>
          <p:cNvSpPr/>
          <p:nvPr/>
        </p:nvSpPr>
        <p:spPr>
          <a:xfrm>
            <a:off x="2707573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0.85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274C19-BE1D-40DF-A9D6-D45080710D11}"/>
              </a:ext>
            </a:extLst>
          </p:cNvPr>
          <p:cNvSpPr/>
          <p:nvPr/>
        </p:nvSpPr>
        <p:spPr>
          <a:xfrm>
            <a:off x="1080655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E21194-79D8-4AF2-87AE-8081099F1C98}"/>
              </a:ext>
            </a:extLst>
          </p:cNvPr>
          <p:cNvSpPr/>
          <p:nvPr/>
        </p:nvSpPr>
        <p:spPr>
          <a:xfrm>
            <a:off x="1894114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-1.39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EE91BE-82E9-4823-9F46-680F617F8158}"/>
              </a:ext>
            </a:extLst>
          </p:cNvPr>
          <p:cNvSpPr/>
          <p:nvPr/>
        </p:nvSpPr>
        <p:spPr>
          <a:xfrm>
            <a:off x="2707573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-2.20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77A55-66AC-49CD-8B0C-6AFFBF01E703}"/>
              </a:ext>
            </a:extLst>
          </p:cNvPr>
          <p:cNvSpPr txBox="1"/>
          <p:nvPr/>
        </p:nvSpPr>
        <p:spPr>
          <a:xfrm>
            <a:off x="1868673" y="477846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8E5BE4D-D0EC-4669-A485-40E2CD409B67}"/>
              </a:ext>
            </a:extLst>
          </p:cNvPr>
          <p:cNvSpPr/>
          <p:nvPr/>
        </p:nvSpPr>
        <p:spPr>
          <a:xfrm>
            <a:off x="3788229" y="4067299"/>
            <a:ext cx="344384" cy="48688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A81C1D-35E2-4C17-9843-E61A091B498E}"/>
              </a:ext>
            </a:extLst>
          </p:cNvPr>
          <p:cNvSpPr/>
          <p:nvPr/>
        </p:nvSpPr>
        <p:spPr>
          <a:xfrm>
            <a:off x="4393872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9.03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3B9959-59ED-4581-935D-F3F159E3D810}"/>
              </a:ext>
            </a:extLst>
          </p:cNvPr>
          <p:cNvSpPr/>
          <p:nvPr/>
        </p:nvSpPr>
        <p:spPr>
          <a:xfrm>
            <a:off x="5207331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4.01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04BEF8-D0AC-4E7D-9DDF-CA6F236B10C6}"/>
              </a:ext>
            </a:extLst>
          </p:cNvPr>
          <p:cNvSpPr/>
          <p:nvPr/>
        </p:nvSpPr>
        <p:spPr>
          <a:xfrm>
            <a:off x="6020790" y="385354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2.34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9F138-A0A8-40D2-84E9-FD124DC7E06D}"/>
              </a:ext>
            </a:extLst>
          </p:cNvPr>
          <p:cNvSpPr/>
          <p:nvPr/>
        </p:nvSpPr>
        <p:spPr>
          <a:xfrm>
            <a:off x="4393872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3B900D-7B00-4199-A427-F8517CC15FE9}"/>
              </a:ext>
            </a:extLst>
          </p:cNvPr>
          <p:cNvSpPr/>
          <p:nvPr/>
        </p:nvSpPr>
        <p:spPr>
          <a:xfrm>
            <a:off x="5207331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C3D90B-F364-48DF-B420-A2CF6AFC06B4}"/>
              </a:ext>
            </a:extLst>
          </p:cNvPr>
          <p:cNvSpPr/>
          <p:nvPr/>
        </p:nvSpPr>
        <p:spPr>
          <a:xfrm>
            <a:off x="6020790" y="4292930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6AC5B1-7A29-4A94-8998-450675CA5637}"/>
              </a:ext>
            </a:extLst>
          </p:cNvPr>
          <p:cNvSpPr/>
          <p:nvPr/>
        </p:nvSpPr>
        <p:spPr>
          <a:xfrm>
            <a:off x="7496437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3F65DF-6026-4868-AAAA-C1D4BA411538}"/>
              </a:ext>
            </a:extLst>
          </p:cNvPr>
          <p:cNvSpPr/>
          <p:nvPr/>
        </p:nvSpPr>
        <p:spPr>
          <a:xfrm>
            <a:off x="7496436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9E632-E263-4643-B65F-B9E03F9EE872}"/>
              </a:ext>
            </a:extLst>
          </p:cNvPr>
          <p:cNvSpPr txBox="1"/>
          <p:nvPr/>
        </p:nvSpPr>
        <p:spPr>
          <a:xfrm>
            <a:off x="7036130" y="40672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D4EF1E-F808-42A2-AA66-34CA0A7948AE}"/>
              </a:ext>
            </a:extLst>
          </p:cNvPr>
          <p:cNvSpPr txBox="1"/>
          <p:nvPr/>
        </p:nvSpPr>
        <p:spPr>
          <a:xfrm>
            <a:off x="5337958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3EBCC9-2D1A-4C13-854B-E54EF833673E}"/>
              </a:ext>
            </a:extLst>
          </p:cNvPr>
          <p:cNvSpPr txBox="1"/>
          <p:nvPr/>
        </p:nvSpPr>
        <p:spPr>
          <a:xfrm>
            <a:off x="7390714" y="49341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4F4D54-F160-452A-8289-1037906D67C6}"/>
              </a:ext>
            </a:extLst>
          </p:cNvPr>
          <p:cNvSpPr/>
          <p:nvPr/>
        </p:nvSpPr>
        <p:spPr>
          <a:xfrm>
            <a:off x="8309896" y="3865418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C99EB3-617F-414E-A264-F8A46A96843E}"/>
              </a:ext>
            </a:extLst>
          </p:cNvPr>
          <p:cNvSpPr/>
          <p:nvPr/>
        </p:nvSpPr>
        <p:spPr>
          <a:xfrm>
            <a:off x="8309895" y="4286992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279068-9314-493C-86EA-1E90C188BB4C}"/>
              </a:ext>
            </a:extLst>
          </p:cNvPr>
          <p:cNvSpPr/>
          <p:nvPr/>
        </p:nvSpPr>
        <p:spPr>
          <a:xfrm>
            <a:off x="9123355" y="3865419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15.38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848672-1D55-4EC7-A147-302534CE7713}"/>
              </a:ext>
            </a:extLst>
          </p:cNvPr>
          <p:cNvSpPr/>
          <p:nvPr/>
        </p:nvSpPr>
        <p:spPr>
          <a:xfrm>
            <a:off x="9123354" y="4286993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1.36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996608-1F6B-4B83-A5BF-2EA183A5326D}"/>
              </a:ext>
            </a:extLst>
          </p:cNvPr>
          <p:cNvSpPr/>
          <p:nvPr/>
        </p:nvSpPr>
        <p:spPr>
          <a:xfrm>
            <a:off x="5952646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86D7BB-7CAF-470A-941B-1C5E03C933D1}"/>
              </a:ext>
            </a:extLst>
          </p:cNvPr>
          <p:cNvSpPr/>
          <p:nvPr/>
        </p:nvSpPr>
        <p:spPr>
          <a:xfrm>
            <a:off x="6766105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0.26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E61EBE-EA61-45FB-B295-BEE0E2F4AA48}"/>
              </a:ext>
            </a:extLst>
          </p:cNvPr>
          <p:cNvSpPr/>
          <p:nvPr/>
        </p:nvSpPr>
        <p:spPr>
          <a:xfrm>
            <a:off x="7579564" y="5723907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481C6E-8D82-43D2-8158-EEF33C966507}"/>
              </a:ext>
            </a:extLst>
          </p:cNvPr>
          <p:cNvSpPr/>
          <p:nvPr/>
        </p:nvSpPr>
        <p:spPr>
          <a:xfrm>
            <a:off x="5952646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0.74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22C4E13-38DF-4738-8E49-0248F7C35CF5}"/>
              </a:ext>
            </a:extLst>
          </p:cNvPr>
          <p:cNvSpPr/>
          <p:nvPr/>
        </p:nvSpPr>
        <p:spPr>
          <a:xfrm>
            <a:off x="6766105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D4A7F7-99C8-4150-8CFC-53AA9866DCDA}"/>
              </a:ext>
            </a:extLst>
          </p:cNvPr>
          <p:cNvSpPr/>
          <p:nvPr/>
        </p:nvSpPr>
        <p:spPr>
          <a:xfrm>
            <a:off x="7579564" y="6163294"/>
            <a:ext cx="813459" cy="4393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0.08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BA2046-4100-45AB-8EE6-5C5704AEA7F3}"/>
              </a:ext>
            </a:extLst>
          </p:cNvPr>
          <p:cNvSpPr txBox="1"/>
          <p:nvPr/>
        </p:nvSpPr>
        <p:spPr>
          <a:xfrm>
            <a:off x="1583847" y="51228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9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3639779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0.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참고자료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딥러닝이란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무엇인가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딥러닝을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위한 수학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시작하기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다층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 err="1"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 신경망 이해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1226618" cy="59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 </a:t>
            </a:r>
            <a:r>
              <a:rPr lang="en-US" altLang="ko-KR" sz="2800">
                <a:solidFill>
                  <a:schemeClr val="tx1"/>
                </a:solidFill>
                <a:latin typeface="+mn-ea"/>
                <a:ea typeface="+mn-ea"/>
              </a:rPr>
              <a:t>1</a:t>
            </a:r>
            <a:endParaRPr lang="ko-KR" altLang="en-US" sz="280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머신 러닝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2B61F-9C0D-4FE1-B0E4-9B1E6709AC5B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Types of supervised learning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1CDB2-8E11-46B9-894F-CE3AC43E53CA}"/>
              </a:ext>
            </a:extLst>
          </p:cNvPr>
          <p:cNvSpPr/>
          <p:nvPr/>
        </p:nvSpPr>
        <p:spPr>
          <a:xfrm>
            <a:off x="1511087" y="2143486"/>
            <a:ext cx="741881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시험 점수 예측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시험에서 점수와 공부 시간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이메일 스팸 필터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라벨이 있는 학습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스팸 또는 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 classification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sz="2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라벨링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태그가 있는 이미지로 부터 학습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multi-label classification</a:t>
            </a:r>
          </a:p>
          <a:p>
            <a:pPr lvl="1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7224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0.85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−1.39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−2.20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67" y="4769835"/>
                <a:ext cx="2697662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2.20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0.85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0.00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−1.39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−2.20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52" y="4787462"/>
                <a:ext cx="2639825" cy="1133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3513129" y="5336785"/>
            <a:ext cx="1536323" cy="1762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3513129" y="535441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np.exp(z)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6010442"/>
                <a:ext cx="3093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/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EC2807-50E7-40B6-B9A6-AA8B8DB9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01" y="5973656"/>
                <a:ext cx="44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907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93" y="4839756"/>
                <a:ext cx="2312941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/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15.37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.35</m:t>
                                      </m:r>
                                    </m:e>
                                    <m:e>
                                      <m: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99C0F4-9D41-42B1-AA56-9EB66F64E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365" y="5252817"/>
                <a:ext cx="2633733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DBCCB1-38EC-4F24-BCFB-BB99CFA12DC3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2788534" y="5406706"/>
            <a:ext cx="1968831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011B4-795C-4F88-A58C-8F82FB0EAD78}"/>
              </a:ext>
            </a:extLst>
          </p:cNvPr>
          <p:cNvSpPr txBox="1"/>
          <p:nvPr/>
        </p:nvSpPr>
        <p:spPr>
          <a:xfrm>
            <a:off x="2716077" y="5406706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np.sum(exp_z,axis=1)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25" y="5973656"/>
                <a:ext cx="894476" cy="369332"/>
              </a:xfrm>
              <a:prstGeom prst="rect">
                <a:avLst/>
              </a:prstGeom>
              <a:blipFill>
                <a:blip r:embed="rId5"/>
                <a:stretch>
                  <a:fillRect l="-272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412125-D90E-478D-8BEE-134FA0A9DCF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391098" y="5406706"/>
            <a:ext cx="118008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FFD77-1C12-414F-A8AE-DA19A45B8475}"/>
              </a:ext>
            </a:extLst>
          </p:cNvPr>
          <p:cNvSpPr txBox="1"/>
          <p:nvPr/>
        </p:nvSpPr>
        <p:spPr>
          <a:xfrm>
            <a:off x="7248432" y="5406705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reshape(-1,1)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/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AA0E33-0049-4FFF-83C1-2FE3ADC07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67" y="4818954"/>
                <a:ext cx="974049" cy="1051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07380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636596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sigmoid(self,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 = 1 / (1 + np.exp(-z))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시그모이드 계산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return a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softmax(self, z):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소프트맥스 함수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 = np.clip(z, -100, None)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np.exp()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계산을 위해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exp_z = np.exp(z)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exp_z / np.sum(exp_z, axis=1).reshape(-1, 1)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3330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 하강법 적용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batch_size = 128)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/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2.33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.00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0.11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15.37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1.35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59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26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0.74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18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08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C272D-08F8-42E8-976F-A3AF3678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6" y="4592763"/>
                <a:ext cx="5959004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/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D8BF6-BDEB-4DA8-92A2-BAD3B457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28" y="5726663"/>
                <a:ext cx="894476" cy="369332"/>
              </a:xfrm>
              <a:prstGeom prst="rect">
                <a:avLst/>
              </a:prstGeom>
              <a:blipFill>
                <a:blip r:embed="rId4"/>
                <a:stretch>
                  <a:fillRect l="-274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4CE7B8-28D4-4FE4-B54F-F11B7034C65F}"/>
              </a:ext>
            </a:extLst>
          </p:cNvPr>
          <p:cNvCxnSpPr/>
          <p:nvPr/>
        </p:nvCxnSpPr>
        <p:spPr>
          <a:xfrm>
            <a:off x="3925614" y="5770179"/>
            <a:ext cx="604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9C8734-2CF3-4A2A-9250-FD4162B1B7C5}"/>
              </a:ext>
            </a:extLst>
          </p:cNvPr>
          <p:cNvSpPr txBox="1"/>
          <p:nvPr/>
        </p:nvSpPr>
        <p:spPr>
          <a:xfrm>
            <a:off x="4382817" y="5806964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np.sum(exp_z,axis=1).reshape(-1,1)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972FA3B-64FA-440D-A7BD-931CE50B046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107122" y="5763447"/>
            <a:ext cx="275695" cy="2127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5583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init_weights(self, n_features, n_classes):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self.w1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(n_features, self.units))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self.b1 = np.zeros(self.units)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self.w2 = np.random.normal(0, 1,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(self.units, n_classes))   # (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self.b2 = np.zeros(n_classes)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 초기화</a:t>
            </a:r>
          </a:p>
        </p:txBody>
      </p:sp>
    </p:spTree>
    <p:extLst>
      <p:ext uri="{BB962C8B-B14F-4D97-AF65-F5344CB8AC3E}">
        <p14:creationId xmlns:p14="http://schemas.microsoft.com/office/powerpoint/2010/main" val="75612834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375487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x_val=None, y_val=None):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np.random.seed(42)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self.init_weights(x.shape[1], y.shape[1])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epochs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i in range(epochs):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loss = 0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print('.', end='')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제너레이터 함수에서 반환한 미니배치를 순환합니다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for x_batch, y_batch in self.gen_batch(x,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self.training(x_batch, y_batch)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안전한 로그 계산을 위해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a = np.clip(a, 1e-10, 1-1e-10)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로그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+= np.sum(-y_batch*np.log(a))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self.losses.append((loss + self.reg_loss()) / len(x))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self.update_val_loss(x_val, 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12199263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 = len(x)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70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F642D1-0ACE-4BDE-BCBE-ACC70AC5998B}"/>
              </a:ext>
            </a:extLst>
          </p:cNvPr>
          <p:cNvSpPr/>
          <p:nvPr/>
        </p:nvSpPr>
        <p:spPr>
          <a:xfrm>
            <a:off x="749887" y="3727150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predict(self,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self.forpass(x)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np.argmax(z, axis=1)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가장 큰 값의 인덱스를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B7E22-1A30-48D0-9176-B8041131A4C9}"/>
              </a:ext>
            </a:extLst>
          </p:cNvPr>
          <p:cNvSpPr txBox="1"/>
          <p:nvPr/>
        </p:nvSpPr>
        <p:spPr>
          <a:xfrm>
            <a:off x="749887" y="3285840"/>
            <a:ext cx="1663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predict()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5B24D9-1F8D-4154-BEEC-CB712C03A6B6}"/>
              </a:ext>
            </a:extLst>
          </p:cNvPr>
          <p:cNvSpPr/>
          <p:nvPr/>
        </p:nvSpPr>
        <p:spPr>
          <a:xfrm>
            <a:off x="749887" y="5219638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score(self,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예측과 타깃 열 벡터를 비교하여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의 비율을 반환합니다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return np.mean(self.predict(x) == np.argmax(y, axis=1))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1810E-2D81-4DAF-B36B-86B00CB5825C}"/>
              </a:ext>
            </a:extLst>
          </p:cNvPr>
          <p:cNvSpPr txBox="1"/>
          <p:nvPr/>
        </p:nvSpPr>
        <p:spPr>
          <a:xfrm>
            <a:off x="749887" y="4778328"/>
            <a:ext cx="1516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score()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</p:spTree>
    <p:extLst>
      <p:ext uri="{BB962C8B-B14F-4D97-AF65-F5344CB8AC3E}">
        <p14:creationId xmlns:p14="http://schemas.microsoft.com/office/powerpoint/2010/main" val="259299809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다중 분류 신경망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4.6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다중분류 다층 신경망을 이해한다</a:t>
            </a:r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B37FB-3F5C-43AF-95FF-E3E95C708182}"/>
              </a:ext>
            </a:extLst>
          </p:cNvPr>
          <p:cNvSpPr txBox="1"/>
          <p:nvPr/>
        </p:nvSpPr>
        <p:spPr>
          <a:xfrm>
            <a:off x="559294" y="105244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다중 분류 신경망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49887" y="2019219"/>
            <a:ext cx="8993204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update_val_loss(self, x_val, y_val):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z = self.forpass(x_val)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정방향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self.softmax(z)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a = np.clip(a, 1e-10, 1-1e-10)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출력 값을 클리핑합니다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크로스 엔트로피 손실과 규제 손실을 더하여 리스트에 추가합니다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val_loss = np.sum(-y_val*np.log(a))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self.val_losses.append((val_loss + self.reg_loss()) / len(y_val))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49887" y="1577909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계산</a:t>
            </a:r>
          </a:p>
        </p:txBody>
      </p:sp>
    </p:spTree>
    <p:extLst>
      <p:ext uri="{BB962C8B-B14F-4D97-AF65-F5344CB8AC3E}">
        <p14:creationId xmlns:p14="http://schemas.microsoft.com/office/powerpoint/2010/main" val="249800092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1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4.1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행렬 곱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4.2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배치경사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4.3 2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개의 층을 가진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4.4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다층 신경망의 경사 하강법 구현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4.5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미니배치 경사 하강법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4.6 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다중분류 다층 신경망을 이해한다</a:t>
            </a: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4.7 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케라스를 이용한 다층신경망의 다양한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다층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226023665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13256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tensorflow as tf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임포트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tf.__version__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43232-A737-4F99-B4B3-8069A638610F}"/>
              </a:ext>
            </a:extLst>
          </p:cNvPr>
          <p:cNvSpPr txBox="1"/>
          <p:nvPr/>
        </p:nvSpPr>
        <p:spPr>
          <a:xfrm>
            <a:off x="723892" y="2161142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 버전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284683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'2.1.0'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80B5A-DA8B-4D3F-AB1D-AFAD7CD632EA}"/>
              </a:ext>
            </a:extLst>
          </p:cNvPr>
          <p:cNvSpPr/>
          <p:nvPr/>
        </p:nvSpPr>
        <p:spPr>
          <a:xfrm>
            <a:off x="723892" y="3554871"/>
            <a:ext cx="8993204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(x_train_all, y_train_all), (x_test, y_test) = tf.keras.datasets.fashion_mnist.load_data()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print(x_train_all.shape, y_train_all.shape)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B49EE-3878-4CE7-83F8-52F8A8A2896A}"/>
              </a:ext>
            </a:extLst>
          </p:cNvPr>
          <p:cNvSpPr txBox="1"/>
          <p:nvPr/>
        </p:nvSpPr>
        <p:spPr>
          <a:xfrm>
            <a:off x="723892" y="3228540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1C1E6-80B1-4556-BBC4-BCB049B64E06}"/>
              </a:ext>
            </a:extLst>
          </p:cNvPr>
          <p:cNvSpPr txBox="1"/>
          <p:nvPr/>
        </p:nvSpPr>
        <p:spPr>
          <a:xfrm>
            <a:off x="844761" y="4089499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(60000, 28, 28) (60000,)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23892" y="4837712"/>
            <a:ext cx="4433540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matplotlib.pyplot as plt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plt.imshow(x_train_all[0], cmap='gray')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86954" y="4511381"/>
            <a:ext cx="272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MNIST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57DF6353-B37B-4AED-8255-3686B7AE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13" y="4511381"/>
            <a:ext cx="1650140" cy="16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75664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C30B3-366C-4B07-9BBE-F44995917051}"/>
              </a:ext>
            </a:extLst>
          </p:cNvPr>
          <p:cNvSpPr/>
          <p:nvPr/>
        </p:nvSpPr>
        <p:spPr>
          <a:xfrm>
            <a:off x="723892" y="1604060"/>
            <a:ext cx="8993204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print(y_train_all[:10])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타깃의 내용과 의미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006B71-AE37-4BAF-9823-80C2DE9C2638}"/>
              </a:ext>
            </a:extLst>
          </p:cNvPr>
          <p:cNvSpPr/>
          <p:nvPr/>
        </p:nvSpPr>
        <p:spPr>
          <a:xfrm>
            <a:off x="723892" y="2487473"/>
            <a:ext cx="8993204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class_names = ['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티셔츠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윗도리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바지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스웨터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드레스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코트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샌들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셔츠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스니커즈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가방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앵클부츠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print(class_names[y_train_all[0]])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FCCA6-CF28-4B8B-A055-3C0C97CCA5AF}"/>
              </a:ext>
            </a:extLst>
          </p:cNvPr>
          <p:cNvSpPr txBox="1"/>
          <p:nvPr/>
        </p:nvSpPr>
        <p:spPr>
          <a:xfrm>
            <a:off x="786954" y="3256744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앵클부츠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40661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np.bincount(y_train_all)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60711-834A-42CD-9B12-CDD9C8342950}"/>
              </a:ext>
            </a:extLst>
          </p:cNvPr>
          <p:cNvSpPr txBox="1"/>
          <p:nvPr/>
        </p:nvSpPr>
        <p:spPr>
          <a:xfrm>
            <a:off x="723892" y="3741894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분포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36B19-951E-4D27-A96C-2F98A65A4033}"/>
              </a:ext>
            </a:extLst>
          </p:cNvPr>
          <p:cNvSpPr txBox="1"/>
          <p:nvPr/>
        </p:nvSpPr>
        <p:spPr>
          <a:xfrm>
            <a:off x="838506" y="1935321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[9 0 0 3 0 2 7 2 5 5]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52E6F1-8306-49CB-89B7-A08C34988BD4}"/>
              </a:ext>
            </a:extLst>
          </p:cNvPr>
          <p:cNvSpPr txBox="1"/>
          <p:nvPr/>
        </p:nvSpPr>
        <p:spPr>
          <a:xfrm>
            <a:off x="786953" y="4370352"/>
            <a:ext cx="864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array([6000, 6000, 6000, 6000, 6000, 6000, 6000, 6000, 6000, 6000],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184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A3BE65-81AA-4918-8C52-343F675F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28" y="1141598"/>
            <a:ext cx="8400253" cy="43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68877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 고르게 나누기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sklearn.model_selection import train_test_split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x_train, x_val, y_train, y_val = train_test_split(x_train_all, y_train_all, stratify=y_train_all, test_size=0.2, random_state=42)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1F164-B81B-4F97-94E8-4A2F1124B281}"/>
              </a:ext>
            </a:extLst>
          </p:cNvPr>
          <p:cNvSpPr txBox="1"/>
          <p:nvPr/>
        </p:nvSpPr>
        <p:spPr>
          <a:xfrm>
            <a:off x="829530" y="275064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array([4800, 4800, 4800, 4800, 4800, 4800, 4800, 4800, 4800, 4800],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554D81-3F70-4976-A6E1-409A1545FF5A}"/>
              </a:ext>
            </a:extLst>
          </p:cNvPr>
          <p:cNvSpPr/>
          <p:nvPr/>
        </p:nvSpPr>
        <p:spPr>
          <a:xfrm>
            <a:off x="755423" y="249803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np.bincount(y_train)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34787" y="3433821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array([1200, 1200, 1200, 1200, 1200, 1200, 1200, 1200, 1200, 1200], dtype=int64)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70128C-9ACE-4D5F-A263-9EEA579B0323}"/>
              </a:ext>
            </a:extLst>
          </p:cNvPr>
          <p:cNvSpPr/>
          <p:nvPr/>
        </p:nvSpPr>
        <p:spPr>
          <a:xfrm>
            <a:off x="723892" y="3156326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np.bincount(y_val)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883F6-EE67-4273-A843-E2804EDE2997}"/>
              </a:ext>
            </a:extLst>
          </p:cNvPr>
          <p:cNvSpPr txBox="1"/>
          <p:nvPr/>
        </p:nvSpPr>
        <p:spPr>
          <a:xfrm>
            <a:off x="755423" y="3898296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정규화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86954" y="4244330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E0B30F-BE71-4FC0-A7E2-C8677ADC2605}"/>
              </a:ext>
            </a:extLst>
          </p:cNvPr>
          <p:cNvSpPr txBox="1"/>
          <p:nvPr/>
        </p:nvSpPr>
        <p:spPr>
          <a:xfrm>
            <a:off x="786954" y="49242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세트의 차원 변경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9DFC1C-80F4-48C0-A87D-0C65F4F61837}"/>
              </a:ext>
            </a:extLst>
          </p:cNvPr>
          <p:cNvSpPr/>
          <p:nvPr/>
        </p:nvSpPr>
        <p:spPr>
          <a:xfrm>
            <a:off x="786954" y="5256763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x_train = x_train.reshape(-1, 784)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x_val = x_val.reshape(-1, 784)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print(x_train.shape, x_val.shape)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C659BC-D2FA-41B5-8826-90A24556D01F}"/>
              </a:ext>
            </a:extLst>
          </p:cNvPr>
          <p:cNvSpPr txBox="1"/>
          <p:nvPr/>
        </p:nvSpPr>
        <p:spPr>
          <a:xfrm>
            <a:off x="918869" y="599542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784) (12000, 784)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81695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A0006A-ED68-465E-B38F-062487D13BC4}"/>
              </a:ext>
            </a:extLst>
          </p:cNvPr>
          <p:cNvSpPr/>
          <p:nvPr/>
        </p:nvSpPr>
        <p:spPr>
          <a:xfrm>
            <a:off x="285609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8F67-B5B2-4650-8DB8-3A8C3430A32B}"/>
              </a:ext>
            </a:extLst>
          </p:cNvPr>
          <p:cNvSpPr/>
          <p:nvPr/>
        </p:nvSpPr>
        <p:spPr>
          <a:xfrm>
            <a:off x="315946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990E21-1585-4285-9EB8-B7B7A571B657}"/>
              </a:ext>
            </a:extLst>
          </p:cNvPr>
          <p:cNvSpPr/>
          <p:nvPr/>
        </p:nvSpPr>
        <p:spPr>
          <a:xfrm>
            <a:off x="3462833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4431CD-030F-42FA-A701-1E27D7F09586}"/>
              </a:ext>
            </a:extLst>
          </p:cNvPr>
          <p:cNvSpPr/>
          <p:nvPr/>
        </p:nvSpPr>
        <p:spPr>
          <a:xfrm>
            <a:off x="3766201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52353C-9CFB-4698-8ACA-00D7620834BD}"/>
              </a:ext>
            </a:extLst>
          </p:cNvPr>
          <p:cNvSpPr/>
          <p:nvPr/>
        </p:nvSpPr>
        <p:spPr>
          <a:xfrm>
            <a:off x="4069570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4A1323-DE66-4CCB-AF41-83A03730EF73}"/>
              </a:ext>
            </a:extLst>
          </p:cNvPr>
          <p:cNvSpPr/>
          <p:nvPr/>
        </p:nvSpPr>
        <p:spPr>
          <a:xfrm>
            <a:off x="4372939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6D0388-C02B-4593-A1F2-4D760183C5B5}"/>
              </a:ext>
            </a:extLst>
          </p:cNvPr>
          <p:cNvSpPr/>
          <p:nvPr/>
        </p:nvSpPr>
        <p:spPr>
          <a:xfrm>
            <a:off x="467630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01A93A-0AC4-4AAB-B0B9-E939B373AA2B}"/>
              </a:ext>
            </a:extLst>
          </p:cNvPr>
          <p:cNvSpPr/>
          <p:nvPr/>
        </p:nvSpPr>
        <p:spPr>
          <a:xfrm>
            <a:off x="4979676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0410FC-1017-4066-9C3F-D6591681C2E8}"/>
              </a:ext>
            </a:extLst>
          </p:cNvPr>
          <p:cNvSpPr/>
          <p:nvPr/>
        </p:nvSpPr>
        <p:spPr>
          <a:xfrm>
            <a:off x="5283044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4B4625-1AE0-4AEF-9B12-C3A89A3B9133}"/>
              </a:ext>
            </a:extLst>
          </p:cNvPr>
          <p:cNvSpPr/>
          <p:nvPr/>
        </p:nvSpPr>
        <p:spPr>
          <a:xfrm>
            <a:off x="285609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A8F0A0-0824-42A4-888B-52CA5F62C7DD}"/>
              </a:ext>
            </a:extLst>
          </p:cNvPr>
          <p:cNvSpPr/>
          <p:nvPr/>
        </p:nvSpPr>
        <p:spPr>
          <a:xfrm>
            <a:off x="315946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61C637-43B6-45C9-AB74-65A47A501666}"/>
              </a:ext>
            </a:extLst>
          </p:cNvPr>
          <p:cNvSpPr/>
          <p:nvPr/>
        </p:nvSpPr>
        <p:spPr>
          <a:xfrm>
            <a:off x="3462833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E9E5CF-C33E-4FC7-9593-E06FA60F63DA}"/>
              </a:ext>
            </a:extLst>
          </p:cNvPr>
          <p:cNvSpPr/>
          <p:nvPr/>
        </p:nvSpPr>
        <p:spPr>
          <a:xfrm>
            <a:off x="3766201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5A957-3E15-468A-A9DC-B0CED6AE05D7}"/>
              </a:ext>
            </a:extLst>
          </p:cNvPr>
          <p:cNvSpPr/>
          <p:nvPr/>
        </p:nvSpPr>
        <p:spPr>
          <a:xfrm>
            <a:off x="4069570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86E322-0F5B-474A-836E-D37F5F2070BB}"/>
              </a:ext>
            </a:extLst>
          </p:cNvPr>
          <p:cNvSpPr/>
          <p:nvPr/>
        </p:nvSpPr>
        <p:spPr>
          <a:xfrm>
            <a:off x="4372939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FAA90E-8F69-461A-8E9E-6F105BEBB2AD}"/>
              </a:ext>
            </a:extLst>
          </p:cNvPr>
          <p:cNvSpPr/>
          <p:nvPr/>
        </p:nvSpPr>
        <p:spPr>
          <a:xfrm>
            <a:off x="467630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D558A9-82FF-4CB0-BC04-E83A54E9F534}"/>
              </a:ext>
            </a:extLst>
          </p:cNvPr>
          <p:cNvSpPr/>
          <p:nvPr/>
        </p:nvSpPr>
        <p:spPr>
          <a:xfrm>
            <a:off x="4979676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DE06F-1BA0-4105-A890-F8E68F6ED06E}"/>
              </a:ext>
            </a:extLst>
          </p:cNvPr>
          <p:cNvSpPr/>
          <p:nvPr/>
        </p:nvSpPr>
        <p:spPr>
          <a:xfrm>
            <a:off x="5283044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C3849A-B233-4319-8FE7-441697296874}"/>
              </a:ext>
            </a:extLst>
          </p:cNvPr>
          <p:cNvSpPr/>
          <p:nvPr/>
        </p:nvSpPr>
        <p:spPr>
          <a:xfrm>
            <a:off x="285609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C71DDE8-BCE8-42B4-9529-64E90C4DFB9A}"/>
              </a:ext>
            </a:extLst>
          </p:cNvPr>
          <p:cNvSpPr/>
          <p:nvPr/>
        </p:nvSpPr>
        <p:spPr>
          <a:xfrm>
            <a:off x="315946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1B7B11-0904-4BB0-B559-47F57887425C}"/>
              </a:ext>
            </a:extLst>
          </p:cNvPr>
          <p:cNvSpPr/>
          <p:nvPr/>
        </p:nvSpPr>
        <p:spPr>
          <a:xfrm>
            <a:off x="3462833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F21CB3-929B-47A8-84C6-3209FB166B91}"/>
              </a:ext>
            </a:extLst>
          </p:cNvPr>
          <p:cNvSpPr/>
          <p:nvPr/>
        </p:nvSpPr>
        <p:spPr>
          <a:xfrm>
            <a:off x="3766201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D7F6AF-694E-4F76-901F-67A891FCD9E0}"/>
              </a:ext>
            </a:extLst>
          </p:cNvPr>
          <p:cNvSpPr/>
          <p:nvPr/>
        </p:nvSpPr>
        <p:spPr>
          <a:xfrm>
            <a:off x="4069570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D7070FD-E1CF-4555-9DCC-F98E9192524E}"/>
              </a:ext>
            </a:extLst>
          </p:cNvPr>
          <p:cNvSpPr/>
          <p:nvPr/>
        </p:nvSpPr>
        <p:spPr>
          <a:xfrm>
            <a:off x="4372939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C50C6D-EF5B-461D-9A20-BF05E54B913B}"/>
              </a:ext>
            </a:extLst>
          </p:cNvPr>
          <p:cNvSpPr/>
          <p:nvPr/>
        </p:nvSpPr>
        <p:spPr>
          <a:xfrm>
            <a:off x="467630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07A089-1F82-4D12-8277-F322EE1ABA32}"/>
              </a:ext>
            </a:extLst>
          </p:cNvPr>
          <p:cNvSpPr/>
          <p:nvPr/>
        </p:nvSpPr>
        <p:spPr>
          <a:xfrm>
            <a:off x="4979676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45CE85D-63F5-4A0F-A9AF-F7B1E8A78D76}"/>
              </a:ext>
            </a:extLst>
          </p:cNvPr>
          <p:cNvSpPr/>
          <p:nvPr/>
        </p:nvSpPr>
        <p:spPr>
          <a:xfrm>
            <a:off x="5283044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4A29C8-8EF8-4BC6-A6AF-C0CC94406B21}"/>
              </a:ext>
            </a:extLst>
          </p:cNvPr>
          <p:cNvSpPr/>
          <p:nvPr/>
        </p:nvSpPr>
        <p:spPr>
          <a:xfrm>
            <a:off x="285609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CE88D9D-200A-4ECD-9253-8D87453AC34D}"/>
              </a:ext>
            </a:extLst>
          </p:cNvPr>
          <p:cNvSpPr/>
          <p:nvPr/>
        </p:nvSpPr>
        <p:spPr>
          <a:xfrm>
            <a:off x="315946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5DD2FD-F475-4409-965A-45A5AE0CF9F6}"/>
              </a:ext>
            </a:extLst>
          </p:cNvPr>
          <p:cNvSpPr/>
          <p:nvPr/>
        </p:nvSpPr>
        <p:spPr>
          <a:xfrm>
            <a:off x="3462833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282991B-FB1A-4C63-989F-C51CDC10A920}"/>
              </a:ext>
            </a:extLst>
          </p:cNvPr>
          <p:cNvSpPr/>
          <p:nvPr/>
        </p:nvSpPr>
        <p:spPr>
          <a:xfrm>
            <a:off x="3766201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ACD341-EA9A-4F96-B5AE-1605F0DE879B}"/>
              </a:ext>
            </a:extLst>
          </p:cNvPr>
          <p:cNvSpPr/>
          <p:nvPr/>
        </p:nvSpPr>
        <p:spPr>
          <a:xfrm>
            <a:off x="4069570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03C7221-D876-4273-95C5-F981D43E7891}"/>
              </a:ext>
            </a:extLst>
          </p:cNvPr>
          <p:cNvSpPr/>
          <p:nvPr/>
        </p:nvSpPr>
        <p:spPr>
          <a:xfrm>
            <a:off x="4372939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4298B6-BA8A-4692-89BE-A7143A0BC6AC}"/>
              </a:ext>
            </a:extLst>
          </p:cNvPr>
          <p:cNvSpPr/>
          <p:nvPr/>
        </p:nvSpPr>
        <p:spPr>
          <a:xfrm>
            <a:off x="467630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924D8CA-4F8B-42B9-BE29-8C3FD3DBFA2A}"/>
              </a:ext>
            </a:extLst>
          </p:cNvPr>
          <p:cNvSpPr/>
          <p:nvPr/>
        </p:nvSpPr>
        <p:spPr>
          <a:xfrm>
            <a:off x="4979676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EFC8A72-68F8-4359-A3F1-3B75DB60F283}"/>
              </a:ext>
            </a:extLst>
          </p:cNvPr>
          <p:cNvSpPr/>
          <p:nvPr/>
        </p:nvSpPr>
        <p:spPr>
          <a:xfrm>
            <a:off x="5283044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68ADD8-0FB8-4D7C-BEAB-901300957B93}"/>
              </a:ext>
            </a:extLst>
          </p:cNvPr>
          <p:cNvSpPr/>
          <p:nvPr/>
        </p:nvSpPr>
        <p:spPr>
          <a:xfrm>
            <a:off x="285609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D9E37C-FF84-43F6-8BE5-9C14AA9EC916}"/>
              </a:ext>
            </a:extLst>
          </p:cNvPr>
          <p:cNvSpPr/>
          <p:nvPr/>
        </p:nvSpPr>
        <p:spPr>
          <a:xfrm>
            <a:off x="315946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2287C2-4F35-429D-BA99-1FE62F404A31}"/>
              </a:ext>
            </a:extLst>
          </p:cNvPr>
          <p:cNvSpPr/>
          <p:nvPr/>
        </p:nvSpPr>
        <p:spPr>
          <a:xfrm>
            <a:off x="3462833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269CA9D-9C36-4E5B-B7A7-66333465CE3C}"/>
              </a:ext>
            </a:extLst>
          </p:cNvPr>
          <p:cNvSpPr/>
          <p:nvPr/>
        </p:nvSpPr>
        <p:spPr>
          <a:xfrm>
            <a:off x="3766201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380B49-509D-4BF2-A681-ABCA1EFBA53B}"/>
              </a:ext>
            </a:extLst>
          </p:cNvPr>
          <p:cNvSpPr/>
          <p:nvPr/>
        </p:nvSpPr>
        <p:spPr>
          <a:xfrm>
            <a:off x="4069570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2BFD58-11A7-4452-A5AF-16ED013051D9}"/>
              </a:ext>
            </a:extLst>
          </p:cNvPr>
          <p:cNvSpPr/>
          <p:nvPr/>
        </p:nvSpPr>
        <p:spPr>
          <a:xfrm>
            <a:off x="4372939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F5F2DB-DD2D-4F5A-822D-74DBDE9175CB}"/>
              </a:ext>
            </a:extLst>
          </p:cNvPr>
          <p:cNvSpPr/>
          <p:nvPr/>
        </p:nvSpPr>
        <p:spPr>
          <a:xfrm>
            <a:off x="467630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C1A4A5-FFF2-4707-BF0F-7215C38450DA}"/>
              </a:ext>
            </a:extLst>
          </p:cNvPr>
          <p:cNvSpPr/>
          <p:nvPr/>
        </p:nvSpPr>
        <p:spPr>
          <a:xfrm>
            <a:off x="4979676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081A2-A06C-45A6-B510-A65D01B77D77}"/>
              </a:ext>
            </a:extLst>
          </p:cNvPr>
          <p:cNvSpPr/>
          <p:nvPr/>
        </p:nvSpPr>
        <p:spPr>
          <a:xfrm>
            <a:off x="5283044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A86FC-5E9F-40C2-8F33-4D9BFD8F2A89}"/>
              </a:ext>
            </a:extLst>
          </p:cNvPr>
          <p:cNvSpPr/>
          <p:nvPr/>
        </p:nvSpPr>
        <p:spPr>
          <a:xfrm>
            <a:off x="285609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99DDA3C-92A9-4F25-B605-7ED820C11D25}"/>
              </a:ext>
            </a:extLst>
          </p:cNvPr>
          <p:cNvSpPr/>
          <p:nvPr/>
        </p:nvSpPr>
        <p:spPr>
          <a:xfrm>
            <a:off x="315946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D18AB54-EA07-4DDE-AF7E-0E4C04CB7EA8}"/>
              </a:ext>
            </a:extLst>
          </p:cNvPr>
          <p:cNvSpPr/>
          <p:nvPr/>
        </p:nvSpPr>
        <p:spPr>
          <a:xfrm>
            <a:off x="3462833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60EEC7-07C6-4768-9FEF-406EE5F94EE2}"/>
              </a:ext>
            </a:extLst>
          </p:cNvPr>
          <p:cNvSpPr/>
          <p:nvPr/>
        </p:nvSpPr>
        <p:spPr>
          <a:xfrm>
            <a:off x="3766201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00E6672-2F64-4078-991F-58942F51E11E}"/>
              </a:ext>
            </a:extLst>
          </p:cNvPr>
          <p:cNvSpPr/>
          <p:nvPr/>
        </p:nvSpPr>
        <p:spPr>
          <a:xfrm>
            <a:off x="4069570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63EAB4-B29A-4D63-8CBD-C33E01DA9DB5}"/>
              </a:ext>
            </a:extLst>
          </p:cNvPr>
          <p:cNvSpPr/>
          <p:nvPr/>
        </p:nvSpPr>
        <p:spPr>
          <a:xfrm>
            <a:off x="4372939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BC6D4C-9079-419E-9F87-F0BCF87CDE1D}"/>
              </a:ext>
            </a:extLst>
          </p:cNvPr>
          <p:cNvSpPr/>
          <p:nvPr/>
        </p:nvSpPr>
        <p:spPr>
          <a:xfrm>
            <a:off x="467630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F41504-9B63-4352-BA33-4EE12A18509A}"/>
              </a:ext>
            </a:extLst>
          </p:cNvPr>
          <p:cNvSpPr/>
          <p:nvPr/>
        </p:nvSpPr>
        <p:spPr>
          <a:xfrm>
            <a:off x="4979676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24E6F6-F258-43FA-90E1-3CDC9C3ACCD3}"/>
              </a:ext>
            </a:extLst>
          </p:cNvPr>
          <p:cNvSpPr/>
          <p:nvPr/>
        </p:nvSpPr>
        <p:spPr>
          <a:xfrm>
            <a:off x="5283044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BF73B39-547B-43E3-A090-DE365E84CCCE}"/>
              </a:ext>
            </a:extLst>
          </p:cNvPr>
          <p:cNvSpPr/>
          <p:nvPr/>
        </p:nvSpPr>
        <p:spPr>
          <a:xfrm>
            <a:off x="285609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64D49B0-3E8A-4EFB-9BAB-DA77FACC0FB4}"/>
              </a:ext>
            </a:extLst>
          </p:cNvPr>
          <p:cNvSpPr/>
          <p:nvPr/>
        </p:nvSpPr>
        <p:spPr>
          <a:xfrm>
            <a:off x="315946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315F16C-288D-428B-8839-863A93F8DA83}"/>
              </a:ext>
            </a:extLst>
          </p:cNvPr>
          <p:cNvSpPr/>
          <p:nvPr/>
        </p:nvSpPr>
        <p:spPr>
          <a:xfrm>
            <a:off x="3462833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A3C892E-4482-4935-974C-4A53A71C20DF}"/>
              </a:ext>
            </a:extLst>
          </p:cNvPr>
          <p:cNvSpPr/>
          <p:nvPr/>
        </p:nvSpPr>
        <p:spPr>
          <a:xfrm>
            <a:off x="3766201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F77FF71-0B4B-4332-9DB6-40A1DFEE8B23}"/>
              </a:ext>
            </a:extLst>
          </p:cNvPr>
          <p:cNvSpPr/>
          <p:nvPr/>
        </p:nvSpPr>
        <p:spPr>
          <a:xfrm>
            <a:off x="4069570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9D96948-1483-4288-BE26-744BC13E550E}"/>
              </a:ext>
            </a:extLst>
          </p:cNvPr>
          <p:cNvSpPr/>
          <p:nvPr/>
        </p:nvSpPr>
        <p:spPr>
          <a:xfrm>
            <a:off x="4372939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F83EC0-279E-4BFC-9BAF-457CEF4EE1EA}"/>
              </a:ext>
            </a:extLst>
          </p:cNvPr>
          <p:cNvSpPr/>
          <p:nvPr/>
        </p:nvSpPr>
        <p:spPr>
          <a:xfrm>
            <a:off x="467630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61F7CB5-7B1B-4B4A-A68F-0DDCBAE32ECC}"/>
              </a:ext>
            </a:extLst>
          </p:cNvPr>
          <p:cNvSpPr/>
          <p:nvPr/>
        </p:nvSpPr>
        <p:spPr>
          <a:xfrm>
            <a:off x="4979676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3CF7E9-D341-4150-BC6C-5EF6EB459BC9}"/>
              </a:ext>
            </a:extLst>
          </p:cNvPr>
          <p:cNvSpPr/>
          <p:nvPr/>
        </p:nvSpPr>
        <p:spPr>
          <a:xfrm>
            <a:off x="5283044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2AA040-FD0F-4311-8353-2FC16D10F7D4}"/>
              </a:ext>
            </a:extLst>
          </p:cNvPr>
          <p:cNvSpPr/>
          <p:nvPr/>
        </p:nvSpPr>
        <p:spPr>
          <a:xfrm>
            <a:off x="285609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A2749BE-29B8-4232-B424-8AEBD2FC25FD}"/>
              </a:ext>
            </a:extLst>
          </p:cNvPr>
          <p:cNvSpPr/>
          <p:nvPr/>
        </p:nvSpPr>
        <p:spPr>
          <a:xfrm>
            <a:off x="315946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FC05BE3-452F-4D7E-8DB4-18D4EC9DCFE1}"/>
              </a:ext>
            </a:extLst>
          </p:cNvPr>
          <p:cNvSpPr/>
          <p:nvPr/>
        </p:nvSpPr>
        <p:spPr>
          <a:xfrm>
            <a:off x="3462833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68CD78F-94C5-420A-9AE3-09F0EE0A648A}"/>
              </a:ext>
            </a:extLst>
          </p:cNvPr>
          <p:cNvSpPr/>
          <p:nvPr/>
        </p:nvSpPr>
        <p:spPr>
          <a:xfrm>
            <a:off x="3766201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EFBFEE1-C078-49E0-9A1B-03FFA1AB92DC}"/>
              </a:ext>
            </a:extLst>
          </p:cNvPr>
          <p:cNvSpPr/>
          <p:nvPr/>
        </p:nvSpPr>
        <p:spPr>
          <a:xfrm>
            <a:off x="4069570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33C6799-F77D-4593-951F-F96F15C1A629}"/>
              </a:ext>
            </a:extLst>
          </p:cNvPr>
          <p:cNvSpPr/>
          <p:nvPr/>
        </p:nvSpPr>
        <p:spPr>
          <a:xfrm>
            <a:off x="4372939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ABB37E4-2B94-4D94-8F80-3B587947204D}"/>
              </a:ext>
            </a:extLst>
          </p:cNvPr>
          <p:cNvSpPr/>
          <p:nvPr/>
        </p:nvSpPr>
        <p:spPr>
          <a:xfrm>
            <a:off x="467630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5833885-C9D3-43B6-BDEC-3106FD16B0CE}"/>
              </a:ext>
            </a:extLst>
          </p:cNvPr>
          <p:cNvSpPr/>
          <p:nvPr/>
        </p:nvSpPr>
        <p:spPr>
          <a:xfrm>
            <a:off x="4979676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D9FA81-AD75-4092-B1ED-D8F72457AAD7}"/>
              </a:ext>
            </a:extLst>
          </p:cNvPr>
          <p:cNvSpPr/>
          <p:nvPr/>
        </p:nvSpPr>
        <p:spPr>
          <a:xfrm>
            <a:off x="5283044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49626-5E8F-4904-B711-51370C0E52FB}"/>
              </a:ext>
            </a:extLst>
          </p:cNvPr>
          <p:cNvSpPr txBox="1"/>
          <p:nvPr/>
        </p:nvSpPr>
        <p:spPr>
          <a:xfrm>
            <a:off x="1630606" y="25014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220A4B3-B3DB-4247-91F4-E691FFB1D2C7}"/>
              </a:ext>
            </a:extLst>
          </p:cNvPr>
          <p:cNvSpPr txBox="1"/>
          <p:nvPr/>
        </p:nvSpPr>
        <p:spPr>
          <a:xfrm>
            <a:off x="1630606" y="2805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317F5DA-E2F1-4199-8400-F7E47850A549}"/>
              </a:ext>
            </a:extLst>
          </p:cNvPr>
          <p:cNvSpPr txBox="1"/>
          <p:nvPr/>
        </p:nvSpPr>
        <p:spPr>
          <a:xfrm>
            <a:off x="1630606" y="31103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0581D98-6EC6-42C3-A350-75D07B6F16B7}"/>
              </a:ext>
            </a:extLst>
          </p:cNvPr>
          <p:cNvSpPr txBox="1"/>
          <p:nvPr/>
        </p:nvSpPr>
        <p:spPr>
          <a:xfrm>
            <a:off x="1630606" y="34148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EF8FFD-E709-4B0E-8819-765389BD45CF}"/>
              </a:ext>
            </a:extLst>
          </p:cNvPr>
          <p:cNvSpPr txBox="1"/>
          <p:nvPr/>
        </p:nvSpPr>
        <p:spPr>
          <a:xfrm>
            <a:off x="1630606" y="37192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9047DCA-794D-4837-A314-0CE4CD98C5FD}"/>
              </a:ext>
            </a:extLst>
          </p:cNvPr>
          <p:cNvSpPr txBox="1"/>
          <p:nvPr/>
        </p:nvSpPr>
        <p:spPr>
          <a:xfrm>
            <a:off x="1630606" y="40237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89EB0C4-0842-4E5A-8F59-E3CCB8B5B26D}"/>
              </a:ext>
            </a:extLst>
          </p:cNvPr>
          <p:cNvSpPr txBox="1"/>
          <p:nvPr/>
        </p:nvSpPr>
        <p:spPr>
          <a:xfrm>
            <a:off x="1630606" y="43281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8671CE9-173D-497F-B8C5-98947A80D033}"/>
              </a:ext>
            </a:extLst>
          </p:cNvPr>
          <p:cNvSpPr txBox="1"/>
          <p:nvPr/>
        </p:nvSpPr>
        <p:spPr>
          <a:xfrm>
            <a:off x="1630606" y="46326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1941910" y="2686126"/>
            <a:ext cx="610817" cy="329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06" idx="3"/>
            <a:endCxn id="29" idx="1"/>
          </p:cNvCxnSpPr>
          <p:nvPr/>
        </p:nvCxnSpPr>
        <p:spPr>
          <a:xfrm>
            <a:off x="1941910" y="2990582"/>
            <a:ext cx="610817" cy="220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07" idx="3"/>
            <a:endCxn id="40" idx="1"/>
          </p:cNvCxnSpPr>
          <p:nvPr/>
        </p:nvCxnSpPr>
        <p:spPr>
          <a:xfrm>
            <a:off x="1941910" y="3295038"/>
            <a:ext cx="610817" cy="111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08" idx="3"/>
            <a:endCxn id="51" idx="1"/>
          </p:cNvCxnSpPr>
          <p:nvPr/>
        </p:nvCxnSpPr>
        <p:spPr>
          <a:xfrm>
            <a:off x="1941910" y="3599494"/>
            <a:ext cx="610817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09" idx="3"/>
            <a:endCxn id="62" idx="1"/>
          </p:cNvCxnSpPr>
          <p:nvPr/>
        </p:nvCxnSpPr>
        <p:spPr>
          <a:xfrm flipV="1">
            <a:off x="1941910" y="3902892"/>
            <a:ext cx="610817" cy="105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10" idx="3"/>
            <a:endCxn id="73" idx="1"/>
          </p:cNvCxnSpPr>
          <p:nvPr/>
        </p:nvCxnSpPr>
        <p:spPr>
          <a:xfrm flipV="1">
            <a:off x="1941910" y="4206260"/>
            <a:ext cx="610817" cy="214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11" idx="3"/>
            <a:endCxn id="84" idx="1"/>
          </p:cNvCxnSpPr>
          <p:nvPr/>
        </p:nvCxnSpPr>
        <p:spPr>
          <a:xfrm flipV="1">
            <a:off x="1941910" y="4509629"/>
            <a:ext cx="610817" cy="323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12" idx="3"/>
            <a:endCxn id="95" idx="1"/>
          </p:cNvCxnSpPr>
          <p:nvPr/>
        </p:nvCxnSpPr>
        <p:spPr>
          <a:xfrm flipV="1">
            <a:off x="1941910" y="4812997"/>
            <a:ext cx="610817" cy="432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/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4" name="TextBox 7183">
                <a:extLst>
                  <a:ext uri="{FF2B5EF4-FFF2-40B4-BE49-F238E27FC236}">
                    <a16:creationId xmlns:a16="http://schemas.microsoft.com/office/drawing/2014/main" id="{CAADF971-5749-4B3F-85D0-AA396DFC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88" y="5001985"/>
                <a:ext cx="450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/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313F7-76D7-4312-A211-8057F9C20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03" y="4868741"/>
                <a:ext cx="3834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5" name="오른쪽 중괄호 7184">
            <a:extLst>
              <a:ext uri="{FF2B5EF4-FFF2-40B4-BE49-F238E27FC236}">
                <a16:creationId xmlns:a16="http://schemas.microsoft.com/office/drawing/2014/main" id="{C6C131AB-62A4-40F7-81EC-1FB5307575E1}"/>
              </a:ext>
            </a:extLst>
          </p:cNvPr>
          <p:cNvSpPr/>
          <p:nvPr/>
        </p:nvSpPr>
        <p:spPr>
          <a:xfrm>
            <a:off x="5697571" y="2535842"/>
            <a:ext cx="135669" cy="309770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86" name="TextBox 7185">
            <a:extLst>
              <a:ext uri="{FF2B5EF4-FFF2-40B4-BE49-F238E27FC236}">
                <a16:creationId xmlns:a16="http://schemas.microsoft.com/office/drawing/2014/main" id="{465A98DF-96CC-4E38-AA57-BB312266B477}"/>
              </a:ext>
            </a:extLst>
          </p:cNvPr>
          <p:cNvSpPr txBox="1"/>
          <p:nvPr/>
        </p:nvSpPr>
        <p:spPr>
          <a:xfrm>
            <a:off x="5847698" y="3885298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48,000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오른쪽 중괄호 139">
            <a:extLst>
              <a:ext uri="{FF2B5EF4-FFF2-40B4-BE49-F238E27FC236}">
                <a16:creationId xmlns:a16="http://schemas.microsoft.com/office/drawing/2014/main" id="{A35E5BE2-B8E6-48E4-B390-A967EC26BA9D}"/>
              </a:ext>
            </a:extLst>
          </p:cNvPr>
          <p:cNvSpPr/>
          <p:nvPr/>
        </p:nvSpPr>
        <p:spPr>
          <a:xfrm rot="16200000">
            <a:off x="3998469" y="898366"/>
            <a:ext cx="142201" cy="303368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A10A0E6-475D-443E-AADF-C9F8464FC01C}"/>
              </a:ext>
            </a:extLst>
          </p:cNvPr>
          <p:cNvSpPr txBox="1"/>
          <p:nvPr/>
        </p:nvSpPr>
        <p:spPr>
          <a:xfrm>
            <a:off x="3865026" y="204433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72547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528664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AC68B-9EAF-4FA1-9C25-F44E9C4DC579}"/>
              </a:ext>
            </a:extLst>
          </p:cNvPr>
          <p:cNvSpPr txBox="1"/>
          <p:nvPr/>
        </p:nvSpPr>
        <p:spPr>
          <a:xfrm>
            <a:off x="450623" y="925750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 데이터를 준비하고 다중 분류 신경망을 훈련한다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D3134A-1F85-4E7D-9173-B3C2ABC49C25}"/>
              </a:ext>
            </a:extLst>
          </p:cNvPr>
          <p:cNvSpPr/>
          <p:nvPr/>
        </p:nvSpPr>
        <p:spPr>
          <a:xfrm>
            <a:off x="2552727" y="253773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518B3-AD34-4916-ACAD-664E2D65E9B8}"/>
              </a:ext>
            </a:extLst>
          </p:cNvPr>
          <p:cNvSpPr/>
          <p:nvPr/>
        </p:nvSpPr>
        <p:spPr>
          <a:xfrm>
            <a:off x="2552727" y="284110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4B1F43-6649-40AD-B603-338F8D5742C4}"/>
              </a:ext>
            </a:extLst>
          </p:cNvPr>
          <p:cNvSpPr/>
          <p:nvPr/>
        </p:nvSpPr>
        <p:spPr>
          <a:xfrm>
            <a:off x="2552727" y="314446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26F3E1-6396-4691-99A6-CB3599DEF48A}"/>
              </a:ext>
            </a:extLst>
          </p:cNvPr>
          <p:cNvSpPr/>
          <p:nvPr/>
        </p:nvSpPr>
        <p:spPr>
          <a:xfrm>
            <a:off x="2552727" y="344783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FE1731-C94E-460C-A778-DDE15349F818}"/>
              </a:ext>
            </a:extLst>
          </p:cNvPr>
          <p:cNvSpPr/>
          <p:nvPr/>
        </p:nvSpPr>
        <p:spPr>
          <a:xfrm>
            <a:off x="2552727" y="375120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7E5F323-F473-4FFE-9B1F-8CFDE723804E}"/>
              </a:ext>
            </a:extLst>
          </p:cNvPr>
          <p:cNvSpPr/>
          <p:nvPr/>
        </p:nvSpPr>
        <p:spPr>
          <a:xfrm>
            <a:off x="2552727" y="405457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9558345-A43C-438F-9720-B0B36CFC6C26}"/>
              </a:ext>
            </a:extLst>
          </p:cNvPr>
          <p:cNvSpPr/>
          <p:nvPr/>
        </p:nvSpPr>
        <p:spPr>
          <a:xfrm>
            <a:off x="2552727" y="435794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3E8F2E5-FC53-4B4D-8AC9-9AE1CA39676F}"/>
              </a:ext>
            </a:extLst>
          </p:cNvPr>
          <p:cNvSpPr/>
          <p:nvPr/>
        </p:nvSpPr>
        <p:spPr>
          <a:xfrm>
            <a:off x="2552727" y="466131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2FB1DE-62C9-43E7-8883-A5B5BE8BF1B5}"/>
              </a:ext>
            </a:extLst>
          </p:cNvPr>
          <p:cNvCxnSpPr>
            <a:cxnSpLocks/>
            <a:stCxn id="3" idx="6"/>
            <a:endCxn id="2" idx="1"/>
          </p:cNvCxnSpPr>
          <p:nvPr/>
        </p:nvCxnSpPr>
        <p:spPr>
          <a:xfrm>
            <a:off x="1653949" y="2689388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578663F-E124-4B60-B20A-73A4737C8B7A}"/>
              </a:ext>
            </a:extLst>
          </p:cNvPr>
          <p:cNvCxnSpPr>
            <a:cxnSpLocks/>
            <a:stCxn id="131" idx="6"/>
            <a:endCxn id="29" idx="1"/>
          </p:cNvCxnSpPr>
          <p:nvPr/>
        </p:nvCxnSpPr>
        <p:spPr>
          <a:xfrm>
            <a:off x="1653949" y="2992757"/>
            <a:ext cx="898778" cy="2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6F1270-082A-4618-BF37-6BCD22287240}"/>
              </a:ext>
            </a:extLst>
          </p:cNvPr>
          <p:cNvCxnSpPr>
            <a:cxnSpLocks/>
            <a:stCxn id="132" idx="6"/>
            <a:endCxn id="40" idx="1"/>
          </p:cNvCxnSpPr>
          <p:nvPr/>
        </p:nvCxnSpPr>
        <p:spPr>
          <a:xfrm>
            <a:off x="1653949" y="3296126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4E7C4F5-A457-4EF2-BB2E-57956825C4F8}"/>
              </a:ext>
            </a:extLst>
          </p:cNvPr>
          <p:cNvCxnSpPr>
            <a:cxnSpLocks/>
            <a:stCxn id="134" idx="6"/>
            <a:endCxn id="51" idx="1"/>
          </p:cNvCxnSpPr>
          <p:nvPr/>
        </p:nvCxnSpPr>
        <p:spPr>
          <a:xfrm>
            <a:off x="1653949" y="3599495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8461238-C3D2-47A4-B683-A71280C85429}"/>
              </a:ext>
            </a:extLst>
          </p:cNvPr>
          <p:cNvCxnSpPr>
            <a:cxnSpLocks/>
            <a:stCxn id="135" idx="6"/>
            <a:endCxn id="62" idx="1"/>
          </p:cNvCxnSpPr>
          <p:nvPr/>
        </p:nvCxnSpPr>
        <p:spPr>
          <a:xfrm>
            <a:off x="1653949" y="3902864"/>
            <a:ext cx="898778" cy="2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A308BAE-FA0C-4102-B6CF-CC7154599030}"/>
              </a:ext>
            </a:extLst>
          </p:cNvPr>
          <p:cNvCxnSpPr>
            <a:cxnSpLocks/>
            <a:stCxn id="136" idx="6"/>
            <a:endCxn id="73" idx="1"/>
          </p:cNvCxnSpPr>
          <p:nvPr/>
        </p:nvCxnSpPr>
        <p:spPr>
          <a:xfrm>
            <a:off x="1653949" y="4206233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64EC5A1-AE5F-4347-8070-236D254B84A9}"/>
              </a:ext>
            </a:extLst>
          </p:cNvPr>
          <p:cNvCxnSpPr>
            <a:cxnSpLocks/>
            <a:stCxn id="138" idx="6"/>
            <a:endCxn id="84" idx="1"/>
          </p:cNvCxnSpPr>
          <p:nvPr/>
        </p:nvCxnSpPr>
        <p:spPr>
          <a:xfrm>
            <a:off x="1653949" y="4509602"/>
            <a:ext cx="898778" cy="2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954E165-CAA7-4A8A-8D8D-E268A54FF1D1}"/>
              </a:ext>
            </a:extLst>
          </p:cNvPr>
          <p:cNvCxnSpPr>
            <a:cxnSpLocks/>
            <a:stCxn id="139" idx="6"/>
            <a:endCxn id="95" idx="1"/>
          </p:cNvCxnSpPr>
          <p:nvPr/>
        </p:nvCxnSpPr>
        <p:spPr>
          <a:xfrm>
            <a:off x="1653949" y="4812971"/>
            <a:ext cx="898778" cy="2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418FBAB-D2A8-4CC1-B66B-89B666C83E09}"/>
              </a:ext>
            </a:extLst>
          </p:cNvPr>
          <p:cNvSpPr/>
          <p:nvPr/>
        </p:nvSpPr>
        <p:spPr>
          <a:xfrm>
            <a:off x="2552727" y="4961447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FCC896-082E-4D83-A26F-ABBF3CD407A7}"/>
              </a:ext>
            </a:extLst>
          </p:cNvPr>
          <p:cNvSpPr/>
          <p:nvPr/>
        </p:nvSpPr>
        <p:spPr>
          <a:xfrm>
            <a:off x="2552727" y="526158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29A12C6-E48D-43D5-9E98-C8C15D3ECCB1}"/>
              </a:ext>
            </a:extLst>
          </p:cNvPr>
          <p:cNvSpPr/>
          <p:nvPr/>
        </p:nvSpPr>
        <p:spPr>
          <a:xfrm>
            <a:off x="1350580" y="2537703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D6713551-32FB-4FEF-B79A-96A65E7BE8BB}"/>
              </a:ext>
            </a:extLst>
          </p:cNvPr>
          <p:cNvSpPr/>
          <p:nvPr/>
        </p:nvSpPr>
        <p:spPr>
          <a:xfrm>
            <a:off x="1350580" y="2841072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3BE01124-97C6-408B-A28F-FD2B9BFAFD22}"/>
              </a:ext>
            </a:extLst>
          </p:cNvPr>
          <p:cNvSpPr/>
          <p:nvPr/>
        </p:nvSpPr>
        <p:spPr>
          <a:xfrm>
            <a:off x="1350580" y="3144441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945E3A6-1E1D-4E1B-9321-DC86CA2584BD}"/>
              </a:ext>
            </a:extLst>
          </p:cNvPr>
          <p:cNvSpPr/>
          <p:nvPr/>
        </p:nvSpPr>
        <p:spPr>
          <a:xfrm>
            <a:off x="1350580" y="3447810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2A80F98-1CA8-4007-B645-80D5F994E16A}"/>
              </a:ext>
            </a:extLst>
          </p:cNvPr>
          <p:cNvSpPr/>
          <p:nvPr/>
        </p:nvSpPr>
        <p:spPr>
          <a:xfrm>
            <a:off x="1350580" y="3751179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74467D4-137F-4D70-87CE-50647F1210A8}"/>
              </a:ext>
            </a:extLst>
          </p:cNvPr>
          <p:cNvSpPr/>
          <p:nvPr/>
        </p:nvSpPr>
        <p:spPr>
          <a:xfrm>
            <a:off x="1350580" y="4054548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544BF89-45F7-4287-A321-6FD1E6A14B63}"/>
              </a:ext>
            </a:extLst>
          </p:cNvPr>
          <p:cNvSpPr/>
          <p:nvPr/>
        </p:nvSpPr>
        <p:spPr>
          <a:xfrm>
            <a:off x="1350580" y="4357917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4654463-77D2-4172-B74E-9DA4854866D6}"/>
              </a:ext>
            </a:extLst>
          </p:cNvPr>
          <p:cNvSpPr/>
          <p:nvPr/>
        </p:nvSpPr>
        <p:spPr>
          <a:xfrm>
            <a:off x="1350580" y="4661286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4B8EA99-52A9-42B4-AE72-BB11660E2DEF}"/>
              </a:ext>
            </a:extLst>
          </p:cNvPr>
          <p:cNvSpPr/>
          <p:nvPr/>
        </p:nvSpPr>
        <p:spPr>
          <a:xfrm>
            <a:off x="1350580" y="4964655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0CA20BBE-72B6-4A6A-8134-3C57C16A7A1B}"/>
              </a:ext>
            </a:extLst>
          </p:cNvPr>
          <p:cNvSpPr/>
          <p:nvPr/>
        </p:nvSpPr>
        <p:spPr>
          <a:xfrm>
            <a:off x="1350580" y="5268024"/>
            <a:ext cx="303369" cy="30336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780BF39-C3D4-40A9-A44D-472A63E82072}"/>
              </a:ext>
            </a:extLst>
          </p:cNvPr>
          <p:cNvCxnSpPr>
            <a:cxnSpLocks/>
            <a:stCxn id="142" idx="6"/>
            <a:endCxn id="113" idx="1"/>
          </p:cNvCxnSpPr>
          <p:nvPr/>
        </p:nvCxnSpPr>
        <p:spPr>
          <a:xfrm flipV="1">
            <a:off x="1653949" y="5113132"/>
            <a:ext cx="898778" cy="320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62BDF91-59E8-4F19-AABB-623858256D20}"/>
              </a:ext>
            </a:extLst>
          </p:cNvPr>
          <p:cNvCxnSpPr>
            <a:cxnSpLocks/>
            <a:stCxn id="143" idx="6"/>
            <a:endCxn id="114" idx="1"/>
          </p:cNvCxnSpPr>
          <p:nvPr/>
        </p:nvCxnSpPr>
        <p:spPr>
          <a:xfrm flipV="1">
            <a:off x="1653949" y="5413267"/>
            <a:ext cx="898778" cy="64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624B9F9-54A8-4E42-90D1-A4C3C5949518}"/>
              </a:ext>
            </a:extLst>
          </p:cNvPr>
          <p:cNvSpPr txBox="1"/>
          <p:nvPr/>
        </p:nvSpPr>
        <p:spPr>
          <a:xfrm>
            <a:off x="965630" y="5624473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출력층의 뉴런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00E77B59-D737-42A3-9F78-83E40AA6714C}"/>
              </a:ext>
            </a:extLst>
          </p:cNvPr>
          <p:cNvCxnSpPr>
            <a:cxnSpLocks/>
          </p:cNvCxnSpPr>
          <p:nvPr/>
        </p:nvCxnSpPr>
        <p:spPr>
          <a:xfrm>
            <a:off x="2945410" y="3819106"/>
            <a:ext cx="1244251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AC9EDB0-F7E1-4041-A0CC-0A4D9C94576F}"/>
              </a:ext>
            </a:extLst>
          </p:cNvPr>
          <p:cNvSpPr txBox="1"/>
          <p:nvPr/>
        </p:nvSpPr>
        <p:spPr>
          <a:xfrm>
            <a:off x="2945410" y="3074504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가장 큰 출려값의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인덱스가 타깃과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동일한지 비교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A600A7D-F2BB-40DC-9921-18679BC83D03}"/>
              </a:ext>
            </a:extLst>
          </p:cNvPr>
          <p:cNvSpPr/>
          <p:nvPr/>
        </p:nvSpPr>
        <p:spPr>
          <a:xfrm>
            <a:off x="4302703" y="253170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EC0B9A3-CE67-4B3B-9F84-7529EDAF5136}"/>
              </a:ext>
            </a:extLst>
          </p:cNvPr>
          <p:cNvSpPr/>
          <p:nvPr/>
        </p:nvSpPr>
        <p:spPr>
          <a:xfrm>
            <a:off x="4302703" y="2835078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70555AB-5FE9-47EC-BC3C-CFEFEFCD5D24}"/>
              </a:ext>
            </a:extLst>
          </p:cNvPr>
          <p:cNvSpPr/>
          <p:nvPr/>
        </p:nvSpPr>
        <p:spPr>
          <a:xfrm>
            <a:off x="4302703" y="3138446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785AE4A-0035-4B62-A4A2-83E3390B848E}"/>
              </a:ext>
            </a:extLst>
          </p:cNvPr>
          <p:cNvSpPr/>
          <p:nvPr/>
        </p:nvSpPr>
        <p:spPr>
          <a:xfrm>
            <a:off x="4302703" y="3441815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A6BE5C4-DC1E-4314-9A6E-89552FD45466}"/>
              </a:ext>
            </a:extLst>
          </p:cNvPr>
          <p:cNvSpPr/>
          <p:nvPr/>
        </p:nvSpPr>
        <p:spPr>
          <a:xfrm>
            <a:off x="4302703" y="374518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B663612-DFEF-4B87-A6B8-C58686E9795F}"/>
              </a:ext>
            </a:extLst>
          </p:cNvPr>
          <p:cNvSpPr/>
          <p:nvPr/>
        </p:nvSpPr>
        <p:spPr>
          <a:xfrm>
            <a:off x="4302703" y="4048552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F2F8B3F-0FC6-41E8-9E05-79E131A65332}"/>
              </a:ext>
            </a:extLst>
          </p:cNvPr>
          <p:cNvSpPr/>
          <p:nvPr/>
        </p:nvSpPr>
        <p:spPr>
          <a:xfrm>
            <a:off x="4302703" y="4351921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59AFBC0-B2DE-4598-8186-A97A5C87B536}"/>
              </a:ext>
            </a:extLst>
          </p:cNvPr>
          <p:cNvSpPr/>
          <p:nvPr/>
        </p:nvSpPr>
        <p:spPr>
          <a:xfrm>
            <a:off x="4302703" y="465528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93BEC0D-FEAE-4D88-86B6-72ACAA9DDF7C}"/>
              </a:ext>
            </a:extLst>
          </p:cNvPr>
          <p:cNvSpPr/>
          <p:nvPr/>
        </p:nvSpPr>
        <p:spPr>
          <a:xfrm>
            <a:off x="4302703" y="4955424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0748A3C-A10F-4B78-BB1D-5785FA5F7E0D}"/>
              </a:ext>
            </a:extLst>
          </p:cNvPr>
          <p:cNvSpPr/>
          <p:nvPr/>
        </p:nvSpPr>
        <p:spPr>
          <a:xfrm>
            <a:off x="4302703" y="5255559"/>
            <a:ext cx="303369" cy="303369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6EBA185-E1E0-4AE3-A1DB-08745D9894E9}"/>
              </a:ext>
            </a:extLst>
          </p:cNvPr>
          <p:cNvSpPr txBox="1"/>
          <p:nvPr/>
        </p:nvSpPr>
        <p:spPr>
          <a:xfrm>
            <a:off x="4636063" y="4365105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셔츠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471531F-92A2-47E9-99A5-2073C1CFAC4C}"/>
              </a:ext>
            </a:extLst>
          </p:cNvPr>
          <p:cNvSpPr txBox="1"/>
          <p:nvPr/>
        </p:nvSpPr>
        <p:spPr>
          <a:xfrm>
            <a:off x="4812416" y="2038946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인코딩한 배열</a:t>
            </a:r>
          </a:p>
        </p:txBody>
      </p:sp>
      <p:cxnSp>
        <p:nvCxnSpPr>
          <p:cNvPr id="7182" name="연결선: 구부러짐 7181">
            <a:extLst>
              <a:ext uri="{FF2B5EF4-FFF2-40B4-BE49-F238E27FC236}">
                <a16:creationId xmlns:a16="http://schemas.microsoft.com/office/drawing/2014/main" id="{75379CB2-7957-4DF7-B971-0A78EBD0672F}"/>
              </a:ext>
            </a:extLst>
          </p:cNvPr>
          <p:cNvCxnSpPr>
            <a:stCxn id="169" idx="1"/>
            <a:endCxn id="158" idx="0"/>
          </p:cNvCxnSpPr>
          <p:nvPr/>
        </p:nvCxnSpPr>
        <p:spPr>
          <a:xfrm rot="10800000" flipV="1">
            <a:off x="4454388" y="2269779"/>
            <a:ext cx="358028" cy="261930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60393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3821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to_categorical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사용해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인코딩하기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tf.keras.utils.to_categorical([0, 1, 3])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34573-A96D-46A0-8049-D1898F2C2556}"/>
              </a:ext>
            </a:extLst>
          </p:cNvPr>
          <p:cNvSpPr txBox="1"/>
          <p:nvPr/>
        </p:nvSpPr>
        <p:spPr>
          <a:xfrm>
            <a:off x="818485" y="1927217"/>
            <a:ext cx="8055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array([[1., 0.,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1., 0., 0.],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       [0., 0., 0., 1.]], 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=float32)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9CE891-490A-405C-BF6C-E3A39F0DE4BE}"/>
              </a:ext>
            </a:extLst>
          </p:cNvPr>
          <p:cNvSpPr/>
          <p:nvPr/>
        </p:nvSpPr>
        <p:spPr>
          <a:xfrm>
            <a:off x="723892" y="3859912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print(y_train[0], y_train_encoded[0])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8B3769-B7B5-487F-8282-6ABC1EC7F0F4}"/>
              </a:ext>
            </a:extLst>
          </p:cNvPr>
          <p:cNvSpPr/>
          <p:nvPr/>
        </p:nvSpPr>
        <p:spPr>
          <a:xfrm>
            <a:off x="723892" y="2731808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y_train_encoded = tf.keras.utils.to_categorical(y_train)</a:t>
            </a:r>
          </a:p>
          <a:p>
            <a:r>
              <a:rPr lang="nn-NO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y_val_encoded = tf.keras.utils.to_categorical(y_val)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2201BB-7454-4491-BABB-F0CE61878728}"/>
              </a:ext>
            </a:extLst>
          </p:cNvPr>
          <p:cNvSpPr txBox="1"/>
          <p:nvPr/>
        </p:nvSpPr>
        <p:spPr>
          <a:xfrm>
            <a:off x="871037" y="3460697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(48000, 10) (12000, 10)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8886F-74A2-4134-AD85-6379B20E990E}"/>
              </a:ext>
            </a:extLst>
          </p:cNvPr>
          <p:cNvSpPr txBox="1"/>
          <p:nvPr/>
        </p:nvSpPr>
        <p:spPr>
          <a:xfrm>
            <a:off x="871037" y="4157914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6 [0. 0. 0. 0. 0. 0. 1. 0. 0. 0.]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92085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442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MultiClassNetwork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클래스로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fc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MultiClassNetwork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(units=100,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=256)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fc.val_losses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DFC7C486-6F87-4ED3-B92C-C5230CF0C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3773542"/>
            <a:ext cx="4369511" cy="29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090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/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BD88FFC7-B509-4FB4-A86F-A483B03F6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1815656"/>
                <a:ext cx="429045" cy="4290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/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6205B5-F440-48FE-9CF5-B5A4815B6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3" y="2577105"/>
                <a:ext cx="429045" cy="4290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743565EB-964A-4012-8604-C65FE43309D4}"/>
              </a:ext>
            </a:extLst>
          </p:cNvPr>
          <p:cNvSpPr/>
          <p:nvPr/>
        </p:nvSpPr>
        <p:spPr>
          <a:xfrm>
            <a:off x="4172691" y="2041319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BE8DF7-E5B0-4346-9ECE-E51BF999C828}"/>
              </a:ext>
            </a:extLst>
          </p:cNvPr>
          <p:cNvSpPr/>
          <p:nvPr/>
        </p:nvSpPr>
        <p:spPr>
          <a:xfrm>
            <a:off x="4172692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2E3AC3-0444-4806-AB2E-9D5CE425B36D}"/>
              </a:ext>
            </a:extLst>
          </p:cNvPr>
          <p:cNvSpPr/>
          <p:nvPr/>
        </p:nvSpPr>
        <p:spPr>
          <a:xfrm>
            <a:off x="4601736" y="215275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900AF5D-2370-40BB-AEBC-EDFB28A2AF5B}"/>
              </a:ext>
            </a:extLst>
          </p:cNvPr>
          <p:cNvSpPr/>
          <p:nvPr/>
        </p:nvSpPr>
        <p:spPr>
          <a:xfrm>
            <a:off x="460173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05CB97-F2FF-460C-B432-0062F22BBFA5}"/>
              </a:ext>
            </a:extLst>
          </p:cNvPr>
          <p:cNvSpPr/>
          <p:nvPr/>
        </p:nvSpPr>
        <p:spPr>
          <a:xfrm>
            <a:off x="5912007" y="3371314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F7E612-E5BA-4EF1-A520-C679A2DD9E98}"/>
              </a:ext>
            </a:extLst>
          </p:cNvPr>
          <p:cNvSpPr/>
          <p:nvPr/>
        </p:nvSpPr>
        <p:spPr>
          <a:xfrm>
            <a:off x="6353477" y="348275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D3DFBC-FC6A-43C4-88C3-E8F94A3889A7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>
            <a:off x="2776987" y="2030179"/>
            <a:ext cx="1395704" cy="2256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B96C235-C7F1-4F44-92BB-7E86B52DC4B2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2776987" y="2791628"/>
            <a:ext cx="1395704" cy="7942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29F7F46-FB92-4422-AFDE-1C7B3AF1941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2776987" y="2255842"/>
            <a:ext cx="1395704" cy="53578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EE08B3B-55FC-4B0F-9CA8-BBA576E56F02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2776987" y="2030179"/>
            <a:ext cx="1395704" cy="155565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7564D3-C080-45CC-9D13-971FADFC45BC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4807900" y="2255841"/>
            <a:ext cx="1104107" cy="132999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2BE44C5-4375-4035-9CF5-8560C92756CE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4807901" y="3585835"/>
            <a:ext cx="1104107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A3931A-7A21-4DD0-8D2C-10B4B9321B65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6559640" y="358583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622CF8-92D5-4EC3-8CC3-983294264C5E}"/>
              </a:ext>
            </a:extLst>
          </p:cNvPr>
          <p:cNvSpPr txBox="1"/>
          <p:nvPr/>
        </p:nvSpPr>
        <p:spPr>
          <a:xfrm>
            <a:off x="2293961" y="5314172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D3848F-4632-44EA-BCEE-DFB829C3F419}"/>
              </a:ext>
            </a:extLst>
          </p:cNvPr>
          <p:cNvSpPr txBox="1"/>
          <p:nvPr/>
        </p:nvSpPr>
        <p:spPr>
          <a:xfrm>
            <a:off x="4093229" y="517407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AA7FFE-0390-476D-AB0A-B6C05D4FB92A}"/>
              </a:ext>
            </a:extLst>
          </p:cNvPr>
          <p:cNvSpPr txBox="1"/>
          <p:nvPr/>
        </p:nvSpPr>
        <p:spPr>
          <a:xfrm>
            <a:off x="5839709" y="4624278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4F20E6-3508-4B01-9FC7-C72FA7335D3E}"/>
              </a:ext>
            </a:extLst>
          </p:cNvPr>
          <p:cNvSpPr txBox="1"/>
          <p:nvPr/>
        </p:nvSpPr>
        <p:spPr>
          <a:xfrm>
            <a:off x="5096727" y="1677156"/>
            <a:ext cx="946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987CA77-F3D5-4784-BA93-6B00D3B04307}"/>
              </a:ext>
            </a:extLst>
          </p:cNvPr>
          <p:cNvSpPr/>
          <p:nvPr/>
        </p:nvSpPr>
        <p:spPr>
          <a:xfrm>
            <a:off x="4172692" y="4661055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C5BB86B-FF04-49B4-9F0A-D25FB51ED925}"/>
              </a:ext>
            </a:extLst>
          </p:cNvPr>
          <p:cNvSpPr/>
          <p:nvPr/>
        </p:nvSpPr>
        <p:spPr>
          <a:xfrm>
            <a:off x="4601737" y="4772495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BD06E2-B4A9-4C20-9718-2066BEA03109}"/>
              </a:ext>
            </a:extLst>
          </p:cNvPr>
          <p:cNvCxnSpPr>
            <a:cxnSpLocks/>
            <a:stCxn id="39" idx="6"/>
            <a:endCxn id="25" idx="2"/>
          </p:cNvCxnSpPr>
          <p:nvPr/>
        </p:nvCxnSpPr>
        <p:spPr>
          <a:xfrm flipV="1">
            <a:off x="4807901" y="3585836"/>
            <a:ext cx="1104107" cy="128974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490F53FC-F737-4F41-A5CE-60A4717C0B16}"/>
              </a:ext>
            </a:extLst>
          </p:cNvPr>
          <p:cNvCxnSpPr>
            <a:cxnSpLocks/>
            <a:stCxn id="59" idx="0"/>
            <a:endCxn id="37" idx="3"/>
          </p:cNvCxnSpPr>
          <p:nvPr/>
        </p:nvCxnSpPr>
        <p:spPr>
          <a:xfrm rot="16200000" flipV="1">
            <a:off x="5830417" y="2028687"/>
            <a:ext cx="835488" cy="409426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E5BE00B2-4481-4AFF-B18C-1819CC0A26E7}"/>
              </a:ext>
            </a:extLst>
          </p:cNvPr>
          <p:cNvCxnSpPr>
            <a:cxnSpLocks/>
            <a:stCxn id="23" idx="0"/>
            <a:endCxn id="37" idx="1"/>
          </p:cNvCxnSpPr>
          <p:nvPr/>
        </p:nvCxnSpPr>
        <p:spPr>
          <a:xfrm rot="5400000" flipH="1" flipV="1">
            <a:off x="4732221" y="1788254"/>
            <a:ext cx="337103" cy="391909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/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D743A65-2216-48E5-BD65-21F395477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2" y="3338553"/>
                <a:ext cx="429045" cy="4290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/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1A737AF-1E50-4DA7-8709-DF65164CA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41" y="4833367"/>
                <a:ext cx="429045" cy="4290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72CFBCE-780C-4F1F-8B03-E3C0EC056CCF}"/>
              </a:ext>
            </a:extLst>
          </p:cNvPr>
          <p:cNvCxnSpPr>
            <a:cxnSpLocks/>
            <a:stCxn id="20" idx="6"/>
            <a:endCxn id="38" idx="2"/>
          </p:cNvCxnSpPr>
          <p:nvPr/>
        </p:nvCxnSpPr>
        <p:spPr>
          <a:xfrm>
            <a:off x="2776987" y="2791628"/>
            <a:ext cx="1395704" cy="208395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5C4DD7-6340-4BFD-BE34-5A047E3C9948}"/>
              </a:ext>
            </a:extLst>
          </p:cNvPr>
          <p:cNvCxnSpPr>
            <a:cxnSpLocks/>
            <a:stCxn id="19" idx="6"/>
            <a:endCxn id="38" idx="2"/>
          </p:cNvCxnSpPr>
          <p:nvPr/>
        </p:nvCxnSpPr>
        <p:spPr>
          <a:xfrm>
            <a:off x="2776987" y="2030179"/>
            <a:ext cx="1395704" cy="284539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12E1326-133E-4A51-967B-230C496983A1}"/>
              </a:ext>
            </a:extLst>
          </p:cNvPr>
          <p:cNvCxnSpPr>
            <a:cxnSpLocks/>
            <a:stCxn id="43" idx="6"/>
            <a:endCxn id="21" idx="2"/>
          </p:cNvCxnSpPr>
          <p:nvPr/>
        </p:nvCxnSpPr>
        <p:spPr>
          <a:xfrm flipV="1">
            <a:off x="2776986" y="2255842"/>
            <a:ext cx="1395704" cy="129723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3C56E6-CA50-4DE9-A8FC-86B1A150953B}"/>
              </a:ext>
            </a:extLst>
          </p:cNvPr>
          <p:cNvCxnSpPr>
            <a:cxnSpLocks/>
            <a:stCxn id="43" idx="6"/>
            <a:endCxn id="22" idx="2"/>
          </p:cNvCxnSpPr>
          <p:nvPr/>
        </p:nvCxnSpPr>
        <p:spPr>
          <a:xfrm>
            <a:off x="2776986" y="3553076"/>
            <a:ext cx="1395705" cy="3276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96D383D-9BD8-4FB7-9686-D0FBBD496C8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>
            <a:off x="2776986" y="3553076"/>
            <a:ext cx="1395705" cy="132250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AB0C5B2-D3E4-464A-B960-D16C97B55138}"/>
              </a:ext>
            </a:extLst>
          </p:cNvPr>
          <p:cNvCxnSpPr>
            <a:cxnSpLocks/>
            <a:stCxn id="44" idx="6"/>
            <a:endCxn id="21" idx="2"/>
          </p:cNvCxnSpPr>
          <p:nvPr/>
        </p:nvCxnSpPr>
        <p:spPr>
          <a:xfrm flipV="1">
            <a:off x="2776986" y="2255842"/>
            <a:ext cx="1395705" cy="279204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48BB23C-FC8D-46D6-8E61-8F502592EB16}"/>
              </a:ext>
            </a:extLst>
          </p:cNvPr>
          <p:cNvCxnSpPr>
            <a:cxnSpLocks/>
            <a:stCxn id="44" idx="6"/>
            <a:endCxn id="22" idx="2"/>
          </p:cNvCxnSpPr>
          <p:nvPr/>
        </p:nvCxnSpPr>
        <p:spPr>
          <a:xfrm flipV="1">
            <a:off x="2776986" y="3585836"/>
            <a:ext cx="1395706" cy="146205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0C47226-2647-4BFB-B414-B8E4AC7AE1F3}"/>
              </a:ext>
            </a:extLst>
          </p:cNvPr>
          <p:cNvCxnSpPr>
            <a:cxnSpLocks/>
            <a:stCxn id="44" idx="6"/>
            <a:endCxn id="38" idx="2"/>
          </p:cNvCxnSpPr>
          <p:nvPr/>
        </p:nvCxnSpPr>
        <p:spPr>
          <a:xfrm flipV="1">
            <a:off x="2776986" y="4875578"/>
            <a:ext cx="1395706" cy="17231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/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05FCB9-576D-4811-A6C4-F8959DA25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57" y="4062491"/>
                <a:ext cx="266098" cy="369332"/>
              </a:xfrm>
              <a:prstGeom prst="rect">
                <a:avLst/>
              </a:prstGeom>
              <a:blipFill>
                <a:blip r:embed="rId7"/>
                <a:stretch>
                  <a:fillRect l="-6977" r="-69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/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1F5193-3A97-4285-B16D-8D26EAA2C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24" y="3977775"/>
                <a:ext cx="266098" cy="369332"/>
              </a:xfrm>
              <a:prstGeom prst="rect">
                <a:avLst/>
              </a:prstGeom>
              <a:blipFill>
                <a:blip r:embed="rId8"/>
                <a:stretch>
                  <a:fillRect l="-6977" r="-697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0C1FEA2-1AAB-4AA5-956D-2A5694B6A569}"/>
              </a:ext>
            </a:extLst>
          </p:cNvPr>
          <p:cNvSpPr txBox="1"/>
          <p:nvPr/>
        </p:nvSpPr>
        <p:spPr>
          <a:xfrm>
            <a:off x="7415595" y="467854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7BEA33-CBAB-45B9-9863-6EF8880F6FA2}"/>
              </a:ext>
            </a:extLst>
          </p:cNvPr>
          <p:cNvSpPr/>
          <p:nvPr/>
        </p:nvSpPr>
        <p:spPr>
          <a:xfrm>
            <a:off x="5912007" y="254194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06213E2-660C-434D-B475-B4C7B43471D8}"/>
              </a:ext>
            </a:extLst>
          </p:cNvPr>
          <p:cNvSpPr/>
          <p:nvPr/>
        </p:nvSpPr>
        <p:spPr>
          <a:xfrm>
            <a:off x="5912007" y="4202908"/>
            <a:ext cx="429045" cy="42904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9220F9-3865-4AD4-B867-CF9BE3D4C988}"/>
              </a:ext>
            </a:extLst>
          </p:cNvPr>
          <p:cNvCxnSpPr>
            <a:cxnSpLocks/>
            <a:stCxn id="23" idx="6"/>
            <a:endCxn id="57" idx="2"/>
          </p:cNvCxnSpPr>
          <p:nvPr/>
        </p:nvCxnSpPr>
        <p:spPr>
          <a:xfrm>
            <a:off x="4807900" y="2255841"/>
            <a:ext cx="1104107" cy="21615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273EBD7A-5173-4C3F-B3CD-364C4E378274}"/>
              </a:ext>
            </a:extLst>
          </p:cNvPr>
          <p:cNvSpPr/>
          <p:nvPr/>
        </p:nvSpPr>
        <p:spPr>
          <a:xfrm>
            <a:off x="6349792" y="2651144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066FAF1-DA1F-4DD6-931B-0114960AEBC4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6555956" y="2754226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/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2429E9-374D-4242-A3E2-7B34D268F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2" y="2581213"/>
                <a:ext cx="536172" cy="369332"/>
              </a:xfrm>
              <a:prstGeom prst="rect">
                <a:avLst/>
              </a:prstGeom>
              <a:blipFill>
                <a:blip r:embed="rId9"/>
                <a:stretch>
                  <a:fillRect t="-6557" r="-1931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AA3EEC69-0B49-40DA-A680-9F70A5906592}"/>
              </a:ext>
            </a:extLst>
          </p:cNvPr>
          <p:cNvSpPr/>
          <p:nvPr/>
        </p:nvSpPr>
        <p:spPr>
          <a:xfrm>
            <a:off x="6349792" y="4316819"/>
            <a:ext cx="206163" cy="206163"/>
          </a:xfrm>
          <a:prstGeom prst="ellipse">
            <a:avLst/>
          </a:prstGeom>
          <a:solidFill>
            <a:srgbClr val="E2E2F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AD7C7E5-5B23-4C0C-89D9-9EE5582C3688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6555956" y="4419902"/>
            <a:ext cx="713216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80ACF3-8961-41EB-B93D-EAA1C7EF830D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>
            <a:off x="4807900" y="2255841"/>
            <a:ext cx="1104107" cy="50063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84B653B-CD83-403A-A025-62AA05BF5870}"/>
              </a:ext>
            </a:extLst>
          </p:cNvPr>
          <p:cNvCxnSpPr>
            <a:cxnSpLocks/>
            <a:stCxn id="24" idx="6"/>
            <a:endCxn id="56" idx="2"/>
          </p:cNvCxnSpPr>
          <p:nvPr/>
        </p:nvCxnSpPr>
        <p:spPr>
          <a:xfrm flipV="1">
            <a:off x="4807901" y="2756471"/>
            <a:ext cx="1104107" cy="82936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3130EDA-A45D-4170-8DE7-4E4DFDC525C8}"/>
              </a:ext>
            </a:extLst>
          </p:cNvPr>
          <p:cNvCxnSpPr>
            <a:cxnSpLocks/>
            <a:stCxn id="39" idx="6"/>
            <a:endCxn id="56" idx="2"/>
          </p:cNvCxnSpPr>
          <p:nvPr/>
        </p:nvCxnSpPr>
        <p:spPr>
          <a:xfrm flipV="1">
            <a:off x="4807901" y="2756471"/>
            <a:ext cx="1104107" cy="211910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9C97411-4868-4DE0-A9E1-796822CE0BF6}"/>
              </a:ext>
            </a:extLst>
          </p:cNvPr>
          <p:cNvCxnSpPr>
            <a:cxnSpLocks/>
            <a:stCxn id="24" idx="6"/>
            <a:endCxn id="57" idx="2"/>
          </p:cNvCxnSpPr>
          <p:nvPr/>
        </p:nvCxnSpPr>
        <p:spPr>
          <a:xfrm>
            <a:off x="4807901" y="3585835"/>
            <a:ext cx="1104107" cy="8315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784199C-1E29-4FCE-8C85-39E95ED686FE}"/>
              </a:ext>
            </a:extLst>
          </p:cNvPr>
          <p:cNvCxnSpPr>
            <a:cxnSpLocks/>
            <a:stCxn id="39" idx="6"/>
            <a:endCxn id="57" idx="2"/>
          </p:cNvCxnSpPr>
          <p:nvPr/>
        </p:nvCxnSpPr>
        <p:spPr>
          <a:xfrm flipV="1">
            <a:off x="4807901" y="4417431"/>
            <a:ext cx="1104107" cy="45814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/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4DA54C6-9380-4DAC-9073-A72C2E676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1" y="3346985"/>
                <a:ext cx="541495" cy="369332"/>
              </a:xfrm>
              <a:prstGeom prst="rect">
                <a:avLst/>
              </a:prstGeom>
              <a:blipFill>
                <a:blip r:embed="rId10"/>
                <a:stretch>
                  <a:fillRect t="-6557" r="-191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/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540DA2-2BA0-4113-80FC-044198EB3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60" y="4211341"/>
                <a:ext cx="541495" cy="369332"/>
              </a:xfrm>
              <a:prstGeom prst="rect">
                <a:avLst/>
              </a:prstGeom>
              <a:blipFill>
                <a:blip r:embed="rId11"/>
                <a:stretch>
                  <a:fillRect t="-6667" r="-1910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15A3BC64-D648-4B8A-AC90-7548099429D9}"/>
              </a:ext>
            </a:extLst>
          </p:cNvPr>
          <p:cNvSpPr txBox="1"/>
          <p:nvPr/>
        </p:nvSpPr>
        <p:spPr>
          <a:xfrm>
            <a:off x="3978166" y="5614225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8" name="오른쪽 중괄호 77">
            <a:extLst>
              <a:ext uri="{FF2B5EF4-FFF2-40B4-BE49-F238E27FC236}">
                <a16:creationId xmlns:a16="http://schemas.microsoft.com/office/drawing/2014/main" id="{8BFCD8CB-CC0F-4448-ACA9-F5F9F990D98F}"/>
              </a:ext>
            </a:extLst>
          </p:cNvPr>
          <p:cNvSpPr/>
          <p:nvPr/>
        </p:nvSpPr>
        <p:spPr>
          <a:xfrm rot="5400000">
            <a:off x="4364107" y="5269269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094263-DF6C-43FF-9428-C84F4C02333E}"/>
              </a:ext>
            </a:extLst>
          </p:cNvPr>
          <p:cNvSpPr txBox="1"/>
          <p:nvPr/>
        </p:nvSpPr>
        <p:spPr>
          <a:xfrm>
            <a:off x="5758941" y="5591171"/>
            <a:ext cx="105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Dense(10)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0" name="오른쪽 중괄호 79">
            <a:extLst>
              <a:ext uri="{FF2B5EF4-FFF2-40B4-BE49-F238E27FC236}">
                <a16:creationId xmlns:a16="http://schemas.microsoft.com/office/drawing/2014/main" id="{533D96C8-B2D5-4B78-803A-31123B2CC120}"/>
              </a:ext>
            </a:extLst>
          </p:cNvPr>
          <p:cNvSpPr/>
          <p:nvPr/>
        </p:nvSpPr>
        <p:spPr>
          <a:xfrm rot="5400000">
            <a:off x="6144882" y="5246215"/>
            <a:ext cx="153510" cy="596639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28F21606-86DA-4A03-B9C5-F536623DAC98}"/>
              </a:ext>
            </a:extLst>
          </p:cNvPr>
          <p:cNvSpPr/>
          <p:nvPr/>
        </p:nvSpPr>
        <p:spPr>
          <a:xfrm rot="5400000">
            <a:off x="4309476" y="4353021"/>
            <a:ext cx="179662" cy="3603597"/>
          </a:xfrm>
          <a:prstGeom prst="rightBrac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99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F8D0CED-4D5A-4156-AA6C-6CB611A53269}"/>
              </a:ext>
            </a:extLst>
          </p:cNvPr>
          <p:cNvSpPr txBox="1"/>
          <p:nvPr/>
        </p:nvSpPr>
        <p:spPr>
          <a:xfrm>
            <a:off x="3860772" y="6244651"/>
            <a:ext cx="116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Sequential()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92410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516462" y="886016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다중 분류 신경망 훈련하기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753829"/>
            <a:ext cx="8930142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Sequential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Dense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model = Sequential()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960143-8387-49C8-B471-481F03B644AB}"/>
              </a:ext>
            </a:extLst>
          </p:cNvPr>
          <p:cNvSpPr/>
          <p:nvPr/>
        </p:nvSpPr>
        <p:spPr>
          <a:xfrm>
            <a:off x="755423" y="5876853"/>
            <a:ext cx="8930142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history.history.keys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76B1A-17F7-42CD-A1B6-99D92FBD2442}"/>
              </a:ext>
            </a:extLst>
          </p:cNvPr>
          <p:cNvSpPr txBox="1"/>
          <p:nvPr/>
        </p:nvSpPr>
        <p:spPr>
          <a:xfrm>
            <a:off x="871037" y="6238962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dict_keys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(['loss', 'accuracy',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val_loss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', '</a:t>
            </a:r>
            <a:r>
              <a:rPr lang="en-US" altLang="ko-KR" sz="1400" err="1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val_accuracy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'])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30F0E-B750-4D32-83A1-D830B3F9D9C0}"/>
              </a:ext>
            </a:extLst>
          </p:cNvPr>
          <p:cNvSpPr txBox="1"/>
          <p:nvPr/>
        </p:nvSpPr>
        <p:spPr>
          <a:xfrm>
            <a:off x="723891" y="5569076"/>
            <a:ext cx="2647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history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딕셔너리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1A4D01-4B04-4CB4-AD4F-37C7905E49E1}"/>
              </a:ext>
            </a:extLst>
          </p:cNvPr>
          <p:cNvSpPr/>
          <p:nvPr/>
        </p:nvSpPr>
        <p:spPr>
          <a:xfrm>
            <a:off x="755423" y="4897041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history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epochs=40,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ED892-57C6-4C65-8D17-59651B81D774}"/>
              </a:ext>
            </a:extLst>
          </p:cNvPr>
          <p:cNvSpPr txBox="1"/>
          <p:nvPr/>
        </p:nvSpPr>
        <p:spPr>
          <a:xfrm>
            <a:off x="723891" y="458926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AB9677-C3CF-4EA1-854F-D99215EDBD54}"/>
              </a:ext>
            </a:extLst>
          </p:cNvPr>
          <p:cNvSpPr/>
          <p:nvPr/>
        </p:nvSpPr>
        <p:spPr>
          <a:xfrm>
            <a:off x="760678" y="3987897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model.compile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(optimizer='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DD8FF-CD0E-493B-BB93-610ECC3BEF42}"/>
              </a:ext>
            </a:extLst>
          </p:cNvPr>
          <p:cNvSpPr txBox="1"/>
          <p:nvPr/>
        </p:nvSpPr>
        <p:spPr>
          <a:xfrm>
            <a:off x="729146" y="3680120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최적화 알고리즘과 손실 함수 지정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3CB015-65EE-4E23-8994-898B79AAEFBF}"/>
              </a:ext>
            </a:extLst>
          </p:cNvPr>
          <p:cNvSpPr/>
          <p:nvPr/>
        </p:nvSpPr>
        <p:spPr>
          <a:xfrm>
            <a:off x="755423" y="2976498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(Dense(100, activation='sigmoid',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=(784,)))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model.add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(Dense(10, activation='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0A308B-CAED-469C-AA50-82574D0E3E0B}"/>
              </a:ext>
            </a:extLst>
          </p:cNvPr>
          <p:cNvSpPr txBox="1"/>
          <p:nvPr/>
        </p:nvSpPr>
        <p:spPr>
          <a:xfrm>
            <a:off x="723891" y="2668721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은닉층과 출력층을 모델에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FEAFF7-7463-45EB-A207-FFE84F111A80}"/>
              </a:ext>
            </a:extLst>
          </p:cNvPr>
          <p:cNvSpPr txBox="1"/>
          <p:nvPr/>
        </p:nvSpPr>
        <p:spPr>
          <a:xfrm>
            <a:off x="723891" y="145687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생성</a:t>
            </a:r>
          </a:p>
        </p:txBody>
      </p:sp>
    </p:spTree>
    <p:extLst>
      <p:ext uri="{BB962C8B-B14F-4D97-AF65-F5344CB8AC3E}">
        <p14:creationId xmlns:p14="http://schemas.microsoft.com/office/powerpoint/2010/main" val="146400969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C16793F-F373-4EB3-AF2D-C2CD2D0A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81" y="3258534"/>
            <a:ext cx="4895521" cy="332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5294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 그래프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F73F9753-3247-4C72-96CD-2209EF8DF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3" y="3269045"/>
            <a:ext cx="4645573" cy="310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87933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의류 이미지 분류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4.7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케라스를 이용한 다층신경망의 다양한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1286925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세트 정확도 계산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CB77FA-C2F5-4FB8-ADBF-96CF07917473}"/>
              </a:ext>
            </a:extLst>
          </p:cNvPr>
          <p:cNvSpPr/>
          <p:nvPr/>
        </p:nvSpPr>
        <p:spPr>
          <a:xfrm>
            <a:off x="755423" y="1632959"/>
            <a:ext cx="8930142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loss, accuracy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model.evaluate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verbose=0)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print(accuracy)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81231-83F8-4479-A8FB-257795CF7A05}"/>
              </a:ext>
            </a:extLst>
          </p:cNvPr>
          <p:cNvSpPr txBox="1"/>
          <p:nvPr/>
        </p:nvSpPr>
        <p:spPr>
          <a:xfrm>
            <a:off x="871037" y="2156179"/>
            <a:ext cx="805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ea typeface="고도 M" panose="02000503000000020004" pitchFamily="2" charset="-127"/>
              </a:rPr>
              <a:t>0.86291665</a:t>
            </a:r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323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D40B1CE-BD2E-4370-B102-7D19B4CF882D}"/>
              </a:ext>
            </a:extLst>
          </p:cNvPr>
          <p:cNvSpPr/>
          <p:nvPr/>
        </p:nvSpPr>
        <p:spPr>
          <a:xfrm>
            <a:off x="2433560" y="24681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B9B7F4D-E1FC-4B6D-8D4B-EF3CEB782AE1}"/>
              </a:ext>
            </a:extLst>
          </p:cNvPr>
          <p:cNvSpPr/>
          <p:nvPr/>
        </p:nvSpPr>
        <p:spPr>
          <a:xfrm>
            <a:off x="2433560" y="330076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2192A8-E58D-4A13-A982-55C6B6C81856}"/>
              </a:ext>
            </a:extLst>
          </p:cNvPr>
          <p:cNvSpPr/>
          <p:nvPr/>
        </p:nvSpPr>
        <p:spPr>
          <a:xfrm>
            <a:off x="2433560" y="413338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083C21-6733-479E-9805-08C3FA52EE01}"/>
              </a:ext>
            </a:extLst>
          </p:cNvPr>
          <p:cNvSpPr/>
          <p:nvPr/>
        </p:nvSpPr>
        <p:spPr>
          <a:xfrm>
            <a:off x="2433560" y="4966012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3359B6-1CA2-40C9-B2D2-E3CDD11D37CF}"/>
              </a:ext>
            </a:extLst>
          </p:cNvPr>
          <p:cNvSpPr/>
          <p:nvPr/>
        </p:nvSpPr>
        <p:spPr>
          <a:xfrm>
            <a:off x="2433560" y="5798637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A63786-43FB-408E-8738-101BC2F9AF36}"/>
              </a:ext>
            </a:extLst>
          </p:cNvPr>
          <p:cNvSpPr/>
          <p:nvPr/>
        </p:nvSpPr>
        <p:spPr>
          <a:xfrm>
            <a:off x="4477950" y="330262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CAD6CE-E5EF-459D-8526-CB88812AA9D5}"/>
              </a:ext>
            </a:extLst>
          </p:cNvPr>
          <p:cNvSpPr/>
          <p:nvPr/>
        </p:nvSpPr>
        <p:spPr>
          <a:xfrm>
            <a:off x="4477950" y="413524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1F6CFB-69AE-46E2-8CFF-437B8C43A20B}"/>
              </a:ext>
            </a:extLst>
          </p:cNvPr>
          <p:cNvSpPr/>
          <p:nvPr/>
        </p:nvSpPr>
        <p:spPr>
          <a:xfrm>
            <a:off x="4477950" y="496787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050A0DC-FD2C-44B0-9D7D-997C5262718B}"/>
              </a:ext>
            </a:extLst>
          </p:cNvPr>
          <p:cNvSpPr/>
          <p:nvPr/>
        </p:nvSpPr>
        <p:spPr>
          <a:xfrm>
            <a:off x="6522340" y="291418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19A427-3DC5-423D-9832-640DEE3E2698}"/>
              </a:ext>
            </a:extLst>
          </p:cNvPr>
          <p:cNvSpPr/>
          <p:nvPr/>
        </p:nvSpPr>
        <p:spPr>
          <a:xfrm>
            <a:off x="6522340" y="374681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B4F9603-693C-4AB6-AD7D-07E093AF57E7}"/>
              </a:ext>
            </a:extLst>
          </p:cNvPr>
          <p:cNvSpPr/>
          <p:nvPr/>
        </p:nvSpPr>
        <p:spPr>
          <a:xfrm>
            <a:off x="6522340" y="4579436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41DFF34-65C7-481C-92C4-91A8460A02B5}"/>
              </a:ext>
            </a:extLst>
          </p:cNvPr>
          <p:cNvSpPr/>
          <p:nvPr/>
        </p:nvSpPr>
        <p:spPr>
          <a:xfrm>
            <a:off x="6522340" y="5412061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0F53F9-1880-4D50-AC34-9E8B4C40F00E}"/>
              </a:ext>
            </a:extLst>
          </p:cNvPr>
          <p:cNvSpPr/>
          <p:nvPr/>
        </p:nvSpPr>
        <p:spPr>
          <a:xfrm>
            <a:off x="8566730" y="4093428"/>
            <a:ext cx="527825" cy="527825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0FB9D1-CFE9-4D30-BEE8-C23F71BE924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2961385" y="273205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583924-20FF-4655-994B-A2CB74368366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961385" y="356467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4C8293-A34B-4B97-A710-70973ABE24A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961385" y="3564675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9DE23CE-2B67-41B9-98D0-93334DF864E6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961385" y="3564675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CB18E05-5953-4794-8D2D-C514078A62BE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961385" y="2732050"/>
            <a:ext cx="1516565" cy="166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EA3634-DE7B-46F6-A1E9-25423077E94D}"/>
              </a:ext>
            </a:extLst>
          </p:cNvPr>
          <p:cNvCxnSpPr>
            <a:cxnSpLocks/>
            <a:stCxn id="2" idx="6"/>
            <a:endCxn id="12" idx="2"/>
          </p:cNvCxnSpPr>
          <p:nvPr/>
        </p:nvCxnSpPr>
        <p:spPr>
          <a:xfrm>
            <a:off x="2961385" y="2732050"/>
            <a:ext cx="1516565" cy="2499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C34C49-95B6-417E-8008-7E27ACCEF1D0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961385" y="356653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CAED2B-A07D-4A71-A63B-54E6879F9CF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961385" y="4397300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F4CC9B4-509A-4311-9C56-37770DC428E5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2961385" y="4397300"/>
            <a:ext cx="1516565" cy="834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516C612-133C-4348-A698-01F8ED82763C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961385" y="3566534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8126C2-328D-4DB4-A068-61DFFA0BDFD2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2961385" y="5229925"/>
            <a:ext cx="1516565" cy="1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BF9B407-BA56-4683-A33B-F00E5D1F73A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961385" y="5231784"/>
            <a:ext cx="1516565" cy="830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CB34D9-E101-454E-8034-29C36C90FC8F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961385" y="4399159"/>
            <a:ext cx="1516565" cy="16633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EF0319A-8299-47DF-A581-76AC87A54F2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961385" y="3566534"/>
            <a:ext cx="1516565" cy="2496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DE4DEC-7412-4716-8FDE-975CD302C327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005775" y="317809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78CC0FD-D75D-4777-800E-01B163300B4D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5005775" y="356653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5D15479-6E16-4E1F-B853-898D94256ABE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5005775" y="4399159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7AD0CE7-96A2-490D-ABFE-35FAD944010C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5005775" y="5231784"/>
            <a:ext cx="1516565" cy="444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984FFE8-D688-4A08-B649-8ECD6E22827D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5005775" y="4843349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874D990-42C2-4D4D-BB5A-C228743996D9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005775" y="4010724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FDD65B1-7E79-4318-8394-A47D2FFF3F8C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5005775" y="3178099"/>
            <a:ext cx="1516565" cy="20536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A6936EC-3F6B-4400-A71B-DEBE91F588C9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5005775" y="3566534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DFD0952-44E8-4B64-8338-1CED8214FD4E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5005775" y="3566534"/>
            <a:ext cx="1516565" cy="2109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203E022-366C-45D2-86C7-55B887C87DB9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5005775" y="4399159"/>
            <a:ext cx="1516565" cy="1276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A9E04B-77F8-4233-909A-0251269744C1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005775" y="4010724"/>
            <a:ext cx="1516565" cy="388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FAE46C6F-EB46-49AA-B31A-DE0222CEAEB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005775" y="3178099"/>
            <a:ext cx="1516565" cy="122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32FFE88-43B5-4588-B326-15C789C5C4A3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7050165" y="3178099"/>
            <a:ext cx="1516565" cy="1179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D6B7E5-C821-4127-8735-75DF84168E41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7050165" y="4010724"/>
            <a:ext cx="1516565" cy="346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E3EEF5F0-549B-41FD-AC90-13D1E584CFF1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7050165" y="4357341"/>
            <a:ext cx="1516565" cy="486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C4A680D-CDBC-4ACC-9B82-D089CB19F339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7050165" y="4357341"/>
            <a:ext cx="1516565" cy="13186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중괄호 113">
            <a:extLst>
              <a:ext uri="{FF2B5EF4-FFF2-40B4-BE49-F238E27FC236}">
                <a16:creationId xmlns:a16="http://schemas.microsoft.com/office/drawing/2014/main" id="{DFDBE4D5-904A-443E-9285-09E638DFFF44}"/>
              </a:ext>
            </a:extLst>
          </p:cNvPr>
          <p:cNvSpPr/>
          <p:nvPr/>
        </p:nvSpPr>
        <p:spPr>
          <a:xfrm>
            <a:off x="1979092" y="2714103"/>
            <a:ext cx="381112" cy="334844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중괄호 114">
            <a:extLst>
              <a:ext uri="{FF2B5EF4-FFF2-40B4-BE49-F238E27FC236}">
                <a16:creationId xmlns:a16="http://schemas.microsoft.com/office/drawing/2014/main" id="{0C9F547F-0F49-4409-8DDB-DB9DDA882E1C}"/>
              </a:ext>
            </a:extLst>
          </p:cNvPr>
          <p:cNvSpPr/>
          <p:nvPr/>
        </p:nvSpPr>
        <p:spPr>
          <a:xfrm rot="5400000">
            <a:off x="5447176" y="1556930"/>
            <a:ext cx="388435" cy="2059260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왼쪽 중괄호 115">
            <a:extLst>
              <a:ext uri="{FF2B5EF4-FFF2-40B4-BE49-F238E27FC236}">
                <a16:creationId xmlns:a16="http://schemas.microsoft.com/office/drawing/2014/main" id="{4DF7B965-9815-459E-B877-D87230728098}"/>
              </a:ext>
            </a:extLst>
          </p:cNvPr>
          <p:cNvSpPr/>
          <p:nvPr/>
        </p:nvSpPr>
        <p:spPr>
          <a:xfrm rot="5400000">
            <a:off x="8679173" y="3634371"/>
            <a:ext cx="236033" cy="460917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58AC0D-CB8A-43A1-8D8E-909695B29845}"/>
              </a:ext>
            </a:extLst>
          </p:cNvPr>
          <p:cNvSpPr txBox="1"/>
          <p:nvPr/>
        </p:nvSpPr>
        <p:spPr>
          <a:xfrm>
            <a:off x="553375" y="4219049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C5A230C-F19B-421D-84C1-012B77629400}"/>
              </a:ext>
            </a:extLst>
          </p:cNvPr>
          <p:cNvSpPr txBox="1"/>
          <p:nvPr/>
        </p:nvSpPr>
        <p:spPr>
          <a:xfrm>
            <a:off x="4931904" y="205511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hidden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18B685A-92F0-4D44-AF5D-E61E01331175}"/>
              </a:ext>
            </a:extLst>
          </p:cNvPr>
          <p:cNvSpPr txBox="1"/>
          <p:nvPr/>
        </p:nvSpPr>
        <p:spPr>
          <a:xfrm>
            <a:off x="8007428" y="343814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output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ED626A-E9B5-4BCC-BC70-57481C24A1B4}"/>
              </a:ext>
            </a:extLst>
          </p:cNvPr>
          <p:cNvSpPr txBox="1"/>
          <p:nvPr/>
        </p:nvSpPr>
        <p:spPr>
          <a:xfrm>
            <a:off x="643347" y="1213376"/>
            <a:ext cx="9352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Multi-layer perceptron (MLP)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Hidden 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도입해 인풋을 한 차원 높은 단계의 특징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representation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나타낸다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519BFA-AC1B-459C-B50F-2332E11E4276}"/>
              </a:ext>
            </a:extLst>
          </p:cNvPr>
          <p:cNvCxnSpPr>
            <a:cxnSpLocks/>
          </p:cNvCxnSpPr>
          <p:nvPr/>
        </p:nvCxnSpPr>
        <p:spPr>
          <a:xfrm>
            <a:off x="4769258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A13391A-15CE-4B9A-BD91-92BC1CE14DF1}"/>
              </a:ext>
            </a:extLst>
          </p:cNvPr>
          <p:cNvCxnSpPr>
            <a:cxnSpLocks/>
          </p:cNvCxnSpPr>
          <p:nvPr/>
        </p:nvCxnSpPr>
        <p:spPr>
          <a:xfrm>
            <a:off x="6801259" y="2055113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F502754-67C2-4CE6-8CC1-778797093C62}"/>
              </a:ext>
            </a:extLst>
          </p:cNvPr>
          <p:cNvCxnSpPr>
            <a:cxnSpLocks/>
          </p:cNvCxnSpPr>
          <p:nvPr/>
        </p:nvCxnSpPr>
        <p:spPr>
          <a:xfrm>
            <a:off x="2681840" y="2095761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A88C747-17AB-46C1-B837-982BBD3A418B}"/>
              </a:ext>
            </a:extLst>
          </p:cNvPr>
          <p:cNvCxnSpPr>
            <a:cxnSpLocks/>
          </p:cNvCxnSpPr>
          <p:nvPr/>
        </p:nvCxnSpPr>
        <p:spPr>
          <a:xfrm>
            <a:off x="8833259" y="1992602"/>
            <a:ext cx="0" cy="4305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28AFDA-0C78-4103-96AA-52DF9A7E7BBB}"/>
              </a:ext>
            </a:extLst>
          </p:cNvPr>
          <p:cNvSpPr txBox="1"/>
          <p:nvPr/>
        </p:nvSpPr>
        <p:spPr>
          <a:xfrm>
            <a:off x="2433560" y="1856959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0FE1D4-0958-49E4-A001-0FAE6BF07A74}"/>
              </a:ext>
            </a:extLst>
          </p:cNvPr>
          <p:cNvSpPr txBox="1"/>
          <p:nvPr/>
        </p:nvSpPr>
        <p:spPr>
          <a:xfrm>
            <a:off x="4458292" y="182937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D87B4F-1C82-499A-A9ED-BCB48A8084F8}"/>
              </a:ext>
            </a:extLst>
          </p:cNvPr>
          <p:cNvSpPr txBox="1"/>
          <p:nvPr/>
        </p:nvSpPr>
        <p:spPr>
          <a:xfrm>
            <a:off x="6572566" y="179215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87C38D-EFB5-4ADB-804F-FE4AFBAE6E99}"/>
              </a:ext>
            </a:extLst>
          </p:cNvPr>
          <p:cNvSpPr txBox="1"/>
          <p:nvPr/>
        </p:nvSpPr>
        <p:spPr>
          <a:xfrm>
            <a:off x="8566730" y="179215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20412861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연산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케라스로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합성곱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 신경망 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(CNN)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353428202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B6816-FEBC-4C0D-832E-8CB6BBCA79A8}"/>
              </a:ext>
            </a:extLst>
          </p:cNvPr>
          <p:cNvSpPr txBox="1"/>
          <p:nvPr/>
        </p:nvSpPr>
        <p:spPr>
          <a:xfrm>
            <a:off x="723892" y="982129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배열 하나 선택해 뒤집기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2EC693-F623-42E0-941D-DD0CD5C8F5E8}"/>
              </a:ext>
            </a:extLst>
          </p:cNvPr>
          <p:cNvSpPr/>
          <p:nvPr/>
        </p:nvSpPr>
        <p:spPr>
          <a:xfrm>
            <a:off x="140313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F378-2CF6-41FC-B16C-78CDC16AF3B2}"/>
              </a:ext>
            </a:extLst>
          </p:cNvPr>
          <p:cNvSpPr/>
          <p:nvPr/>
        </p:nvSpPr>
        <p:spPr>
          <a:xfrm>
            <a:off x="176048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CBD88-B1E5-4ED9-BC04-ED5D8CCC8485}"/>
              </a:ext>
            </a:extLst>
          </p:cNvPr>
          <p:cNvSpPr/>
          <p:nvPr/>
        </p:nvSpPr>
        <p:spPr>
          <a:xfrm>
            <a:off x="211783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92741-9426-4FE7-A545-7918B39EF82A}"/>
              </a:ext>
            </a:extLst>
          </p:cNvPr>
          <p:cNvSpPr/>
          <p:nvPr/>
        </p:nvSpPr>
        <p:spPr>
          <a:xfrm>
            <a:off x="247518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897035-D231-49BC-8FBE-736E6B541457}"/>
              </a:ext>
            </a:extLst>
          </p:cNvPr>
          <p:cNvSpPr/>
          <p:nvPr/>
        </p:nvSpPr>
        <p:spPr>
          <a:xfrm>
            <a:off x="2832539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C5CDF-CA06-4CBB-8828-AE291A826328}"/>
              </a:ext>
            </a:extLst>
          </p:cNvPr>
          <p:cNvSpPr/>
          <p:nvPr/>
        </p:nvSpPr>
        <p:spPr>
          <a:xfrm>
            <a:off x="3189891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067856-C206-49DD-91A4-5FACE2100509}"/>
              </a:ext>
            </a:extLst>
          </p:cNvPr>
          <p:cNvSpPr/>
          <p:nvPr/>
        </p:nvSpPr>
        <p:spPr>
          <a:xfrm>
            <a:off x="3547243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151A63-66EF-4C17-8D59-E0067E303EF8}"/>
              </a:ext>
            </a:extLst>
          </p:cNvPr>
          <p:cNvSpPr/>
          <p:nvPr/>
        </p:nvSpPr>
        <p:spPr>
          <a:xfrm>
            <a:off x="3904595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E7211-8E39-4E71-B95F-0C6901F13EB0}"/>
              </a:ext>
            </a:extLst>
          </p:cNvPr>
          <p:cNvSpPr/>
          <p:nvPr/>
        </p:nvSpPr>
        <p:spPr>
          <a:xfrm>
            <a:off x="4261947" y="139788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734D4-AA06-45FA-BB79-2346297E30D6}"/>
              </a:ext>
            </a:extLst>
          </p:cNvPr>
          <p:cNvSpPr/>
          <p:nvPr/>
        </p:nvSpPr>
        <p:spPr>
          <a:xfrm>
            <a:off x="1403131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08C09-8ACD-429D-A87E-E4574E2B464C}"/>
              </a:ext>
            </a:extLst>
          </p:cNvPr>
          <p:cNvSpPr/>
          <p:nvPr/>
        </p:nvSpPr>
        <p:spPr>
          <a:xfrm>
            <a:off x="1760483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171769-D6A6-42DC-AAC4-8ED8B25ED86A}"/>
              </a:ext>
            </a:extLst>
          </p:cNvPr>
          <p:cNvSpPr/>
          <p:nvPr/>
        </p:nvSpPr>
        <p:spPr>
          <a:xfrm>
            <a:off x="2117835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59A3CC-D5C7-44FC-86E2-90698A15955B}"/>
              </a:ext>
            </a:extLst>
          </p:cNvPr>
          <p:cNvSpPr/>
          <p:nvPr/>
        </p:nvSpPr>
        <p:spPr>
          <a:xfrm>
            <a:off x="2475187" y="189186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0CF071-1125-4BBE-9090-96B8BF76AD67}"/>
              </a:ext>
            </a:extLst>
          </p:cNvPr>
          <p:cNvSpPr/>
          <p:nvPr/>
        </p:nvSpPr>
        <p:spPr>
          <a:xfrm>
            <a:off x="1403131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6F3849-59AC-41C7-A714-9E035789E11D}"/>
              </a:ext>
            </a:extLst>
          </p:cNvPr>
          <p:cNvSpPr/>
          <p:nvPr/>
        </p:nvSpPr>
        <p:spPr>
          <a:xfrm>
            <a:off x="1760483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B42B32-14AA-4983-ACD2-CB9F3D4AD1A1}"/>
              </a:ext>
            </a:extLst>
          </p:cNvPr>
          <p:cNvSpPr/>
          <p:nvPr/>
        </p:nvSpPr>
        <p:spPr>
          <a:xfrm>
            <a:off x="2117835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5AE156-F01B-44BF-BE05-8F45A7669A85}"/>
              </a:ext>
            </a:extLst>
          </p:cNvPr>
          <p:cNvSpPr/>
          <p:nvPr/>
        </p:nvSpPr>
        <p:spPr>
          <a:xfrm>
            <a:off x="2475187" y="238585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823FA98-2D65-4CDB-94AF-DBD650A5543F}"/>
              </a:ext>
            </a:extLst>
          </p:cNvPr>
          <p:cNvCxnSpPr>
            <a:stCxn id="21" idx="3"/>
            <a:endCxn id="25" idx="3"/>
          </p:cNvCxnSpPr>
          <p:nvPr/>
        </p:nvCxnSpPr>
        <p:spPr>
          <a:xfrm>
            <a:off x="2832539" y="2096819"/>
            <a:ext cx="12700" cy="49398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064A48-FAA1-4FE5-9095-9E04047C3FAC}"/>
              </a:ext>
            </a:extLst>
          </p:cNvPr>
          <p:cNvSpPr txBox="1"/>
          <p:nvPr/>
        </p:nvSpPr>
        <p:spPr>
          <a:xfrm>
            <a:off x="3095660" y="223196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거꾸로 뒤집는다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44E5-CC4C-4EA5-B60E-ECB328BB551F}"/>
              </a:ext>
            </a:extLst>
          </p:cNvPr>
          <p:cNvSpPr txBox="1"/>
          <p:nvPr/>
        </p:nvSpPr>
        <p:spPr>
          <a:xfrm>
            <a:off x="1143140" y="144894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24F87-969B-4478-A912-A7CAB8D050E9}"/>
              </a:ext>
            </a:extLst>
          </p:cNvPr>
          <p:cNvSpPr txBox="1"/>
          <p:nvPr/>
        </p:nvSpPr>
        <p:spPr>
          <a:xfrm>
            <a:off x="1083828" y="1924187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/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5A3023-A97F-4786-B5E3-817040B1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2" y="238585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723892" y="30569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첫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40313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6048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11783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7518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832539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89891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47243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904595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61947" y="34675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403131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60483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117835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75187" y="39615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43140" y="35185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/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1+7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2=63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F334D-4A59-4BFE-9E2A-664AB53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95" y="4568508"/>
                <a:ext cx="3201646" cy="246221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494CEEA3-C8F3-4BAB-9B16-855AF24FABA1}"/>
              </a:ext>
            </a:extLst>
          </p:cNvPr>
          <p:cNvSpPr/>
          <p:nvPr/>
        </p:nvSpPr>
        <p:spPr>
          <a:xfrm rot="5400000">
            <a:off x="2063017" y="37693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2208EC-B9E2-4C52-86C2-81F4D7E5B4CE}"/>
              </a:ext>
            </a:extLst>
          </p:cNvPr>
          <p:cNvSpPr txBox="1"/>
          <p:nvPr/>
        </p:nvSpPr>
        <p:spPr>
          <a:xfrm>
            <a:off x="1939159" y="45388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69" name="연결선: 꺾임 7168">
            <a:extLst>
              <a:ext uri="{FF2B5EF4-FFF2-40B4-BE49-F238E27FC236}">
                <a16:creationId xmlns:a16="http://schemas.microsoft.com/office/drawing/2014/main" id="{342C06B9-6512-4DB0-9093-007F6FB5AB46}"/>
              </a:ext>
            </a:extLst>
          </p:cNvPr>
          <p:cNvCxnSpPr>
            <a:stCxn id="6" idx="1"/>
            <a:endCxn id="49" idx="3"/>
          </p:cNvCxnSpPr>
          <p:nvPr/>
        </p:nvCxnSpPr>
        <p:spPr>
          <a:xfrm rot="10800000" flipV="1">
            <a:off x="2325803" y="4691619"/>
            <a:ext cx="969792" cy="1144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086690-3F47-457F-B06F-A1698ED44A09}"/>
              </a:ext>
            </a:extLst>
          </p:cNvPr>
          <p:cNvSpPr txBox="1"/>
          <p:nvPr/>
        </p:nvSpPr>
        <p:spPr>
          <a:xfrm>
            <a:off x="723892" y="4920316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 번째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2B5C6A-D4AF-48B7-A5C1-EF1742CA2973}"/>
              </a:ext>
            </a:extLst>
          </p:cNvPr>
          <p:cNvSpPr/>
          <p:nvPr/>
        </p:nvSpPr>
        <p:spPr>
          <a:xfrm>
            <a:off x="140313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72EA34-4213-4EE9-BE13-2FB1A26A2539}"/>
              </a:ext>
            </a:extLst>
          </p:cNvPr>
          <p:cNvSpPr/>
          <p:nvPr/>
        </p:nvSpPr>
        <p:spPr>
          <a:xfrm>
            <a:off x="176048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6448BF6-B465-4172-8CD9-343863DAD9DE}"/>
              </a:ext>
            </a:extLst>
          </p:cNvPr>
          <p:cNvSpPr/>
          <p:nvPr/>
        </p:nvSpPr>
        <p:spPr>
          <a:xfrm>
            <a:off x="211783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2BC2FA-6BFF-4342-8701-8FA5A1AB3016}"/>
              </a:ext>
            </a:extLst>
          </p:cNvPr>
          <p:cNvSpPr/>
          <p:nvPr/>
        </p:nvSpPr>
        <p:spPr>
          <a:xfrm>
            <a:off x="247518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54DE3A7-A3F7-4A01-B360-E0A40942D56F}"/>
              </a:ext>
            </a:extLst>
          </p:cNvPr>
          <p:cNvSpPr/>
          <p:nvPr/>
        </p:nvSpPr>
        <p:spPr>
          <a:xfrm>
            <a:off x="2832539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C03C6E-0CFD-4158-BB92-5CFD924B8788}"/>
              </a:ext>
            </a:extLst>
          </p:cNvPr>
          <p:cNvSpPr/>
          <p:nvPr/>
        </p:nvSpPr>
        <p:spPr>
          <a:xfrm>
            <a:off x="3189891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D85AABB-2019-4C63-B55B-A1A84B766BEC}"/>
              </a:ext>
            </a:extLst>
          </p:cNvPr>
          <p:cNvSpPr/>
          <p:nvPr/>
        </p:nvSpPr>
        <p:spPr>
          <a:xfrm>
            <a:off x="3547243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6DB76E2-12E8-4F70-A207-6FBEABEFB7BF}"/>
              </a:ext>
            </a:extLst>
          </p:cNvPr>
          <p:cNvSpPr/>
          <p:nvPr/>
        </p:nvSpPr>
        <p:spPr>
          <a:xfrm>
            <a:off x="3904595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EA5AA40-F37A-4FDE-95B7-1CE08879734A}"/>
              </a:ext>
            </a:extLst>
          </p:cNvPr>
          <p:cNvSpPr/>
          <p:nvPr/>
        </p:nvSpPr>
        <p:spPr>
          <a:xfrm>
            <a:off x="4261947" y="533091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B82A46-87FC-4C8C-A0FE-2F8209E3D0D8}"/>
              </a:ext>
            </a:extLst>
          </p:cNvPr>
          <p:cNvSpPr/>
          <p:nvPr/>
        </p:nvSpPr>
        <p:spPr>
          <a:xfrm>
            <a:off x="1760484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355C18-183D-41AE-92E9-3C413659FC9D}"/>
              </a:ext>
            </a:extLst>
          </p:cNvPr>
          <p:cNvSpPr/>
          <p:nvPr/>
        </p:nvSpPr>
        <p:spPr>
          <a:xfrm>
            <a:off x="2117836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4D1BA5-2309-4D4E-914B-BAEC08C8BEAB}"/>
              </a:ext>
            </a:extLst>
          </p:cNvPr>
          <p:cNvSpPr/>
          <p:nvPr/>
        </p:nvSpPr>
        <p:spPr>
          <a:xfrm>
            <a:off x="2475188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B63C59-0F16-432B-978E-A80CA1D2560A}"/>
              </a:ext>
            </a:extLst>
          </p:cNvPr>
          <p:cNvSpPr/>
          <p:nvPr/>
        </p:nvSpPr>
        <p:spPr>
          <a:xfrm>
            <a:off x="2832540" y="5824904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2B6859-558A-4329-B661-7CC86F095092}"/>
              </a:ext>
            </a:extLst>
          </p:cNvPr>
          <p:cNvSpPr txBox="1"/>
          <p:nvPr/>
        </p:nvSpPr>
        <p:spPr>
          <a:xfrm>
            <a:off x="1143140" y="538198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/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25D3843-886B-4470-820B-5506BE79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39" y="6433693"/>
                <a:ext cx="3315458" cy="246221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오른쪽 중괄호 68">
            <a:extLst>
              <a:ext uri="{FF2B5EF4-FFF2-40B4-BE49-F238E27FC236}">
                <a16:creationId xmlns:a16="http://schemas.microsoft.com/office/drawing/2014/main" id="{AC084F7E-AE71-4637-80C3-08133DE64594}"/>
              </a:ext>
            </a:extLst>
          </p:cNvPr>
          <p:cNvSpPr/>
          <p:nvPr/>
        </p:nvSpPr>
        <p:spPr>
          <a:xfrm rot="5400000">
            <a:off x="2420370" y="5632753"/>
            <a:ext cx="120871" cy="141817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0132E6-A15E-4432-847B-EA4826E0B50C}"/>
              </a:ext>
            </a:extLst>
          </p:cNvPr>
          <p:cNvSpPr txBox="1"/>
          <p:nvPr/>
        </p:nvSpPr>
        <p:spPr>
          <a:xfrm>
            <a:off x="2296512" y="64022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A4859F7E-8AEA-4DD1-A260-6C8F4C7E283A}"/>
              </a:ext>
            </a:extLst>
          </p:cNvPr>
          <p:cNvCxnSpPr>
            <a:stCxn id="68" idx="1"/>
            <a:endCxn id="70" idx="3"/>
          </p:cNvCxnSpPr>
          <p:nvPr/>
        </p:nvCxnSpPr>
        <p:spPr>
          <a:xfrm rot="10800000">
            <a:off x="2683157" y="6556164"/>
            <a:ext cx="705083" cy="641"/>
          </a:xfrm>
          <a:prstGeom prst="bentConnector3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50" y="4040233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/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F435F5B-7008-48AA-8015-9F78F475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32" y="5850088"/>
                <a:ext cx="45647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1465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1CBE74-F4AB-4A93-B2CA-A98C7DFD64C2}"/>
              </a:ext>
            </a:extLst>
          </p:cNvPr>
          <p:cNvSpPr/>
          <p:nvPr/>
        </p:nvSpPr>
        <p:spPr>
          <a:xfrm>
            <a:off x="137025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269AB-8D70-4318-AE20-78BB36599441}"/>
              </a:ext>
            </a:extLst>
          </p:cNvPr>
          <p:cNvSpPr/>
          <p:nvPr/>
        </p:nvSpPr>
        <p:spPr>
          <a:xfrm>
            <a:off x="172760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070EFC-29A7-4617-AC54-0BFAEE03CF1B}"/>
              </a:ext>
            </a:extLst>
          </p:cNvPr>
          <p:cNvSpPr/>
          <p:nvPr/>
        </p:nvSpPr>
        <p:spPr>
          <a:xfrm>
            <a:off x="208495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2A0C43-07FE-421C-ABF8-BE5DF9542E60}"/>
              </a:ext>
            </a:extLst>
          </p:cNvPr>
          <p:cNvSpPr/>
          <p:nvPr/>
        </p:nvSpPr>
        <p:spPr>
          <a:xfrm>
            <a:off x="244230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94B1CC-3FC6-4972-BE1C-10E197851DD5}"/>
              </a:ext>
            </a:extLst>
          </p:cNvPr>
          <p:cNvSpPr/>
          <p:nvPr/>
        </p:nvSpPr>
        <p:spPr>
          <a:xfrm>
            <a:off x="2799661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C375CB-B1D9-489C-B79A-2E970FB4951C}"/>
              </a:ext>
            </a:extLst>
          </p:cNvPr>
          <p:cNvSpPr/>
          <p:nvPr/>
        </p:nvSpPr>
        <p:spPr>
          <a:xfrm>
            <a:off x="3157013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E29D4-69B7-4F76-94E8-03B38B28306E}"/>
              </a:ext>
            </a:extLst>
          </p:cNvPr>
          <p:cNvSpPr/>
          <p:nvPr/>
        </p:nvSpPr>
        <p:spPr>
          <a:xfrm>
            <a:off x="3514365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4020E3-27FD-4158-9633-3767F8917F96}"/>
              </a:ext>
            </a:extLst>
          </p:cNvPr>
          <p:cNvSpPr/>
          <p:nvPr/>
        </p:nvSpPr>
        <p:spPr>
          <a:xfrm>
            <a:off x="3871717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75B725-2E77-4A0A-AC57-248B2FF00BD5}"/>
              </a:ext>
            </a:extLst>
          </p:cNvPr>
          <p:cNvSpPr/>
          <p:nvPr/>
        </p:nvSpPr>
        <p:spPr>
          <a:xfrm>
            <a:off x="4229069" y="1602877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217F14-2133-419E-942E-3C07F4C977E0}"/>
              </a:ext>
            </a:extLst>
          </p:cNvPr>
          <p:cNvSpPr/>
          <p:nvPr/>
        </p:nvSpPr>
        <p:spPr>
          <a:xfrm>
            <a:off x="1370253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F06C97-1BE4-4F83-8953-901796E949E4}"/>
              </a:ext>
            </a:extLst>
          </p:cNvPr>
          <p:cNvSpPr/>
          <p:nvPr/>
        </p:nvSpPr>
        <p:spPr>
          <a:xfrm>
            <a:off x="1727605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F01F1A-B98F-4582-87FF-4A803027565D}"/>
              </a:ext>
            </a:extLst>
          </p:cNvPr>
          <p:cNvSpPr/>
          <p:nvPr/>
        </p:nvSpPr>
        <p:spPr>
          <a:xfrm>
            <a:off x="2084957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B8D8B2-C91B-494B-8059-8546B3E02DE3}"/>
              </a:ext>
            </a:extLst>
          </p:cNvPr>
          <p:cNvSpPr/>
          <p:nvPr/>
        </p:nvSpPr>
        <p:spPr>
          <a:xfrm>
            <a:off x="2442309" y="2096863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E9AE8-3464-4E7B-82A6-30001710EF30}"/>
              </a:ext>
            </a:extLst>
          </p:cNvPr>
          <p:cNvSpPr txBox="1"/>
          <p:nvPr/>
        </p:nvSpPr>
        <p:spPr>
          <a:xfrm>
            <a:off x="1110262" y="1653940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/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4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9F28E5-C72A-43E5-89A4-2B3FA90B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72" y="2175592"/>
                <a:ext cx="4564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직사각형 66">
            <a:extLst>
              <a:ext uri="{FF2B5EF4-FFF2-40B4-BE49-F238E27FC236}">
                <a16:creationId xmlns:a16="http://schemas.microsoft.com/office/drawing/2014/main" id="{E4D76CF6-77D9-4D2E-814F-C77EF84E84A3}"/>
              </a:ext>
            </a:extLst>
          </p:cNvPr>
          <p:cNvSpPr/>
          <p:nvPr/>
        </p:nvSpPr>
        <p:spPr>
          <a:xfrm>
            <a:off x="1727605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4CC178-6B03-4500-8A25-06A4F19C1D96}"/>
              </a:ext>
            </a:extLst>
          </p:cNvPr>
          <p:cNvSpPr/>
          <p:nvPr/>
        </p:nvSpPr>
        <p:spPr>
          <a:xfrm>
            <a:off x="2084957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E5F3C5C-5561-4FEB-A9E5-B174A5232FEC}"/>
              </a:ext>
            </a:extLst>
          </p:cNvPr>
          <p:cNvSpPr/>
          <p:nvPr/>
        </p:nvSpPr>
        <p:spPr>
          <a:xfrm>
            <a:off x="2442309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401C79-DD80-4206-9342-F4A6F26E2622}"/>
              </a:ext>
            </a:extLst>
          </p:cNvPr>
          <p:cNvSpPr/>
          <p:nvPr/>
        </p:nvSpPr>
        <p:spPr>
          <a:xfrm>
            <a:off x="2799661" y="2584942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527F6FB-8B4C-4DB6-9992-CFAB81697CFA}"/>
              </a:ext>
            </a:extLst>
          </p:cNvPr>
          <p:cNvSpPr/>
          <p:nvPr/>
        </p:nvSpPr>
        <p:spPr>
          <a:xfrm>
            <a:off x="2084957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E750211-7C6F-41C3-9114-D9EF8B712847}"/>
              </a:ext>
            </a:extLst>
          </p:cNvPr>
          <p:cNvSpPr/>
          <p:nvPr/>
        </p:nvSpPr>
        <p:spPr>
          <a:xfrm>
            <a:off x="2442309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17C442-9C7D-40DD-AE46-7CAEA7DC5AF2}"/>
              </a:ext>
            </a:extLst>
          </p:cNvPr>
          <p:cNvSpPr/>
          <p:nvPr/>
        </p:nvSpPr>
        <p:spPr>
          <a:xfrm>
            <a:off x="2799661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A2C084A-E0D6-4CAA-A1EF-DDC2785EEF8E}"/>
              </a:ext>
            </a:extLst>
          </p:cNvPr>
          <p:cNvSpPr/>
          <p:nvPr/>
        </p:nvSpPr>
        <p:spPr>
          <a:xfrm>
            <a:off x="3157013" y="3073021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C52EDD9-F577-456A-9532-ABA8CBDDAD49}"/>
              </a:ext>
            </a:extLst>
          </p:cNvPr>
          <p:cNvSpPr/>
          <p:nvPr/>
        </p:nvSpPr>
        <p:spPr>
          <a:xfrm>
            <a:off x="2442309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38AFE3-A7B1-4723-B02F-EAD6BFC9DA5F}"/>
              </a:ext>
            </a:extLst>
          </p:cNvPr>
          <p:cNvSpPr/>
          <p:nvPr/>
        </p:nvSpPr>
        <p:spPr>
          <a:xfrm>
            <a:off x="2799661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674FFE1-90D4-49FF-A32F-8CEC04050CAB}"/>
              </a:ext>
            </a:extLst>
          </p:cNvPr>
          <p:cNvSpPr/>
          <p:nvPr/>
        </p:nvSpPr>
        <p:spPr>
          <a:xfrm>
            <a:off x="3157013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5E4720-8E3D-408B-BB90-46A2FC779473}"/>
              </a:ext>
            </a:extLst>
          </p:cNvPr>
          <p:cNvSpPr/>
          <p:nvPr/>
        </p:nvSpPr>
        <p:spPr>
          <a:xfrm>
            <a:off x="3514365" y="3561100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2558C2-AB2E-4781-846A-AC5BADC67014}"/>
              </a:ext>
            </a:extLst>
          </p:cNvPr>
          <p:cNvSpPr/>
          <p:nvPr/>
        </p:nvSpPr>
        <p:spPr>
          <a:xfrm>
            <a:off x="2799661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8C767DC-57B0-4970-895B-D2279968D0FE}"/>
              </a:ext>
            </a:extLst>
          </p:cNvPr>
          <p:cNvSpPr/>
          <p:nvPr/>
        </p:nvSpPr>
        <p:spPr>
          <a:xfrm>
            <a:off x="3157013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82A2CE3-429C-47F2-B1EB-85DCF626F8A2}"/>
              </a:ext>
            </a:extLst>
          </p:cNvPr>
          <p:cNvSpPr/>
          <p:nvPr/>
        </p:nvSpPr>
        <p:spPr>
          <a:xfrm>
            <a:off x="3514365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9EE116-5875-4225-B30E-AF9170986F1B}"/>
              </a:ext>
            </a:extLst>
          </p:cNvPr>
          <p:cNvSpPr/>
          <p:nvPr/>
        </p:nvSpPr>
        <p:spPr>
          <a:xfrm>
            <a:off x="3871717" y="4049179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6E3D868-1EE8-4E66-AE13-575191141879}"/>
              </a:ext>
            </a:extLst>
          </p:cNvPr>
          <p:cNvSpPr/>
          <p:nvPr/>
        </p:nvSpPr>
        <p:spPr>
          <a:xfrm>
            <a:off x="3157013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1FEE055-C7B7-456D-AE39-7625A33CB4DD}"/>
              </a:ext>
            </a:extLst>
          </p:cNvPr>
          <p:cNvSpPr/>
          <p:nvPr/>
        </p:nvSpPr>
        <p:spPr>
          <a:xfrm>
            <a:off x="3514365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80DBD0-D95A-4AF0-8950-37AF77C43F44}"/>
              </a:ext>
            </a:extLst>
          </p:cNvPr>
          <p:cNvSpPr/>
          <p:nvPr/>
        </p:nvSpPr>
        <p:spPr>
          <a:xfrm>
            <a:off x="3871717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1603D70-74F9-42BE-BDE7-3E1836106D7A}"/>
              </a:ext>
            </a:extLst>
          </p:cNvPr>
          <p:cNvSpPr/>
          <p:nvPr/>
        </p:nvSpPr>
        <p:spPr>
          <a:xfrm>
            <a:off x="4229069" y="4537258"/>
            <a:ext cx="357352" cy="409904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4C3BF0-0E75-45F8-B4B8-CC48849A0CEB}"/>
              </a:ext>
            </a:extLst>
          </p:cNvPr>
          <p:cNvCxnSpPr/>
          <p:nvPr/>
        </p:nvCxnSpPr>
        <p:spPr>
          <a:xfrm>
            <a:off x="3157013" y="2012781"/>
            <a:ext cx="0" cy="5721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2E4D9DF-23B6-470A-B6A2-606F9C23A2AD}"/>
              </a:ext>
            </a:extLst>
          </p:cNvPr>
          <p:cNvCxnSpPr>
            <a:cxnSpLocks/>
          </p:cNvCxnSpPr>
          <p:nvPr/>
        </p:nvCxnSpPr>
        <p:spPr>
          <a:xfrm>
            <a:off x="3514365" y="2012781"/>
            <a:ext cx="0" cy="10602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1959AFD-C50A-46AB-973A-BF81922D07E5}"/>
              </a:ext>
            </a:extLst>
          </p:cNvPr>
          <p:cNvCxnSpPr>
            <a:cxnSpLocks/>
          </p:cNvCxnSpPr>
          <p:nvPr/>
        </p:nvCxnSpPr>
        <p:spPr>
          <a:xfrm>
            <a:off x="3871717" y="2012781"/>
            <a:ext cx="0" cy="154831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4371CEF-CAC3-45D2-BFBE-4C4F81F7F28A}"/>
              </a:ext>
            </a:extLst>
          </p:cNvPr>
          <p:cNvCxnSpPr>
            <a:cxnSpLocks/>
          </p:cNvCxnSpPr>
          <p:nvPr/>
        </p:nvCxnSpPr>
        <p:spPr>
          <a:xfrm>
            <a:off x="4229069" y="2012781"/>
            <a:ext cx="0" cy="20363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C2E34E8-44BF-4AEE-92D5-2AFFC3D0A53F}"/>
              </a:ext>
            </a:extLst>
          </p:cNvPr>
          <p:cNvCxnSpPr>
            <a:cxnSpLocks/>
          </p:cNvCxnSpPr>
          <p:nvPr/>
        </p:nvCxnSpPr>
        <p:spPr>
          <a:xfrm>
            <a:off x="4586421" y="2012781"/>
            <a:ext cx="0" cy="25244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직선 화살표 연결선 7176">
            <a:extLst>
              <a:ext uri="{FF2B5EF4-FFF2-40B4-BE49-F238E27FC236}">
                <a16:creationId xmlns:a16="http://schemas.microsoft.com/office/drawing/2014/main" id="{BDF1FA05-CCB8-4889-94A2-80A41C7AF38C}"/>
              </a:ext>
            </a:extLst>
          </p:cNvPr>
          <p:cNvCxnSpPr>
            <a:cxnSpLocks/>
          </p:cNvCxnSpPr>
          <p:nvPr/>
        </p:nvCxnSpPr>
        <p:spPr>
          <a:xfrm>
            <a:off x="4679190" y="2293556"/>
            <a:ext cx="3447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5DBE0F7-3003-40AA-BFA5-180A8D76621D}"/>
              </a:ext>
            </a:extLst>
          </p:cNvPr>
          <p:cNvCxnSpPr>
            <a:cxnSpLocks/>
          </p:cNvCxnSpPr>
          <p:nvPr/>
        </p:nvCxnSpPr>
        <p:spPr>
          <a:xfrm>
            <a:off x="4679194" y="2783287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8B53244-7A98-4C1B-ABAF-028D0E78C9E1}"/>
              </a:ext>
            </a:extLst>
          </p:cNvPr>
          <p:cNvCxnSpPr>
            <a:cxnSpLocks/>
          </p:cNvCxnSpPr>
          <p:nvPr/>
        </p:nvCxnSpPr>
        <p:spPr>
          <a:xfrm>
            <a:off x="4679193" y="3273018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9BEB10-6603-4CC9-B4A5-1C5707199EC5}"/>
              </a:ext>
            </a:extLst>
          </p:cNvPr>
          <p:cNvCxnSpPr>
            <a:cxnSpLocks/>
          </p:cNvCxnSpPr>
          <p:nvPr/>
        </p:nvCxnSpPr>
        <p:spPr>
          <a:xfrm>
            <a:off x="4679192" y="3762749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D1A1471-F353-43E6-8A20-3DFE1A95F62F}"/>
              </a:ext>
            </a:extLst>
          </p:cNvPr>
          <p:cNvCxnSpPr>
            <a:cxnSpLocks/>
          </p:cNvCxnSpPr>
          <p:nvPr/>
        </p:nvCxnSpPr>
        <p:spPr>
          <a:xfrm>
            <a:off x="4679191" y="425248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AFFB48A1-23F6-4117-A2E4-7383389659A4}"/>
              </a:ext>
            </a:extLst>
          </p:cNvPr>
          <p:cNvCxnSpPr>
            <a:cxnSpLocks/>
          </p:cNvCxnSpPr>
          <p:nvPr/>
        </p:nvCxnSpPr>
        <p:spPr>
          <a:xfrm>
            <a:off x="4679190" y="4742210"/>
            <a:ext cx="34475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93FA084-763D-4A96-94CB-DB9CCEDBEBA4}"/>
              </a:ext>
            </a:extLst>
          </p:cNvPr>
          <p:cNvSpPr txBox="1"/>
          <p:nvPr/>
        </p:nvSpPr>
        <p:spPr>
          <a:xfrm>
            <a:off x="5023941" y="213966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85C6F8-7A75-470C-BFA3-0FE2FDD88425}"/>
              </a:ext>
            </a:extLst>
          </p:cNvPr>
          <p:cNvSpPr txBox="1"/>
          <p:nvPr/>
        </p:nvSpPr>
        <p:spPr>
          <a:xfrm>
            <a:off x="5023941" y="262939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7BBC104-4E63-437E-B573-C106C17FDDBD}"/>
              </a:ext>
            </a:extLst>
          </p:cNvPr>
          <p:cNvSpPr txBox="1"/>
          <p:nvPr/>
        </p:nvSpPr>
        <p:spPr>
          <a:xfrm>
            <a:off x="5030402" y="312122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2FC93D-04AC-4F8A-A6D8-51F1FAA2B077}"/>
              </a:ext>
            </a:extLst>
          </p:cNvPr>
          <p:cNvSpPr txBox="1"/>
          <p:nvPr/>
        </p:nvSpPr>
        <p:spPr>
          <a:xfrm>
            <a:off x="5036863" y="361304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3AF57C-9EDA-4E42-9B15-CCF66498BDEB}"/>
              </a:ext>
            </a:extLst>
          </p:cNvPr>
          <p:cNvSpPr txBox="1"/>
          <p:nvPr/>
        </p:nvSpPr>
        <p:spPr>
          <a:xfrm>
            <a:off x="5043324" y="41048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F6907F3-3A8A-4812-A35D-19283B4DBE31}"/>
              </a:ext>
            </a:extLst>
          </p:cNvPr>
          <p:cNvSpPr txBox="1"/>
          <p:nvPr/>
        </p:nvSpPr>
        <p:spPr>
          <a:xfrm>
            <a:off x="5049785" y="459670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F3C61E-E002-4244-9EBF-6C06228A4B6E}"/>
              </a:ext>
            </a:extLst>
          </p:cNvPr>
          <p:cNvSpPr txBox="1"/>
          <p:nvPr/>
        </p:nvSpPr>
        <p:spPr>
          <a:xfrm>
            <a:off x="6028622" y="1346163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 = Out</a:t>
            </a:r>
            <a:endParaRPr lang="ko-KR" altLang="en-US" sz="2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38F8FB-628F-4DED-9625-CA7D7DB9EDC1}"/>
              </a:ext>
            </a:extLst>
          </p:cNvPr>
          <p:cNvSpPr txBox="1"/>
          <p:nvPr/>
        </p:nvSpPr>
        <p:spPr>
          <a:xfrm>
            <a:off x="6038725" y="2017639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9-4+1 = 6</a:t>
            </a:r>
            <a:endParaRPr lang="ko-KR" altLang="en-US" sz="2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C87D9-A7FF-4202-BFCF-C8AE2406662C}"/>
              </a:ext>
            </a:extLst>
          </p:cNvPr>
          <p:cNvSpPr txBox="1"/>
          <p:nvPr/>
        </p:nvSpPr>
        <p:spPr>
          <a:xfrm>
            <a:off x="5870448" y="2994846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63 48 49 28 21 20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2237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691014" y="119227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6193E-D7D9-44B1-8BB3-3B77A6BDE43D}"/>
              </a:ext>
            </a:extLst>
          </p:cNvPr>
          <p:cNvSpPr/>
          <p:nvPr/>
        </p:nvSpPr>
        <p:spPr>
          <a:xfrm>
            <a:off x="755423" y="1632959"/>
            <a:ext cx="8756439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8, 3, 7, 1, 2, 0, 4, 5])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([2, 1, 5, 3])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1014" y="2723676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flip()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이용한 배열 뒤집기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755423" y="300455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w_r = np.flip(w)</a:t>
            </a:r>
          </a:p>
          <a:p>
            <a:r>
              <a:rPr lang="pl-PL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print(w_r)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55423" y="3531663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[3 5 1 2]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C15C82-736F-4563-8282-5FAE12E9415C}"/>
              </a:ext>
            </a:extLst>
          </p:cNvPr>
          <p:cNvSpPr txBox="1"/>
          <p:nvPr/>
        </p:nvSpPr>
        <p:spPr>
          <a:xfrm>
            <a:off x="691014" y="3943416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넘파이의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점 곱으로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1DA3934-B4A4-4527-8893-0367951DDE69}"/>
              </a:ext>
            </a:extLst>
          </p:cNvPr>
          <p:cNvSpPr/>
          <p:nvPr/>
        </p:nvSpPr>
        <p:spPr>
          <a:xfrm>
            <a:off x="755423" y="4224299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range(6):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print(np.dot(x[i:i+4],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w_r.reshape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(-1,1)))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A1B76B-F780-4B90-A4F4-4393E7A7A972}"/>
              </a:ext>
            </a:extLst>
          </p:cNvPr>
          <p:cNvSpPr txBox="1"/>
          <p:nvPr/>
        </p:nvSpPr>
        <p:spPr>
          <a:xfrm>
            <a:off x="755423" y="4751403"/>
            <a:ext cx="460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[63]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[49]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[28]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[21]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[20]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/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7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ADEEC0-55A6-4A49-9E00-57033FDF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893" y="4965084"/>
                <a:ext cx="2401362" cy="1372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95960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convolve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convolve(x, w, mode='valid')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array([63, 48, 49, 28, 21, 20])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F17AB4-45DF-4FEC-AB31-955C7D17F07D}"/>
              </a:ext>
            </a:extLst>
          </p:cNvPr>
          <p:cNvGrpSpPr/>
          <p:nvPr/>
        </p:nvGrpSpPr>
        <p:grpSpPr>
          <a:xfrm>
            <a:off x="804595" y="3808912"/>
            <a:ext cx="3402420" cy="2519272"/>
            <a:chOff x="991072" y="1602877"/>
            <a:chExt cx="4516648" cy="33442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A67977-6120-4C32-93BE-4729A5AED2A9}"/>
                </a:ext>
              </a:extLst>
            </p:cNvPr>
            <p:cNvSpPr/>
            <p:nvPr/>
          </p:nvSpPr>
          <p:spPr>
            <a:xfrm>
              <a:off x="137025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ED2689-BCE1-4186-B3AA-E6B0C2FF63B6}"/>
                </a:ext>
              </a:extLst>
            </p:cNvPr>
            <p:cNvSpPr/>
            <p:nvPr/>
          </p:nvSpPr>
          <p:spPr>
            <a:xfrm>
              <a:off x="172760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73AC09-861F-4309-8E00-CE331C847146}"/>
                </a:ext>
              </a:extLst>
            </p:cNvPr>
            <p:cNvSpPr/>
            <p:nvPr/>
          </p:nvSpPr>
          <p:spPr>
            <a:xfrm>
              <a:off x="208495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53083A-72DA-4DBA-835A-0F77708E5D4C}"/>
                </a:ext>
              </a:extLst>
            </p:cNvPr>
            <p:cNvSpPr/>
            <p:nvPr/>
          </p:nvSpPr>
          <p:spPr>
            <a:xfrm>
              <a:off x="244230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CCA985-8DDD-477B-9663-F19CAB664861}"/>
                </a:ext>
              </a:extLst>
            </p:cNvPr>
            <p:cNvSpPr/>
            <p:nvPr/>
          </p:nvSpPr>
          <p:spPr>
            <a:xfrm>
              <a:off x="2799661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3CD44D-1435-4A99-BB61-1FFDC24C7BA8}"/>
                </a:ext>
              </a:extLst>
            </p:cNvPr>
            <p:cNvSpPr/>
            <p:nvPr/>
          </p:nvSpPr>
          <p:spPr>
            <a:xfrm>
              <a:off x="3157013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F8A9E5-2628-4D1B-956D-23F02E7E8A75}"/>
                </a:ext>
              </a:extLst>
            </p:cNvPr>
            <p:cNvSpPr/>
            <p:nvPr/>
          </p:nvSpPr>
          <p:spPr>
            <a:xfrm>
              <a:off x="3514365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16AD7E-B4FD-48FE-A438-00EC468F36BD}"/>
                </a:ext>
              </a:extLst>
            </p:cNvPr>
            <p:cNvSpPr/>
            <p:nvPr/>
          </p:nvSpPr>
          <p:spPr>
            <a:xfrm>
              <a:off x="3871717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313662-24A2-40A6-9FA1-AB8E959AA1A0}"/>
                </a:ext>
              </a:extLst>
            </p:cNvPr>
            <p:cNvSpPr/>
            <p:nvPr/>
          </p:nvSpPr>
          <p:spPr>
            <a:xfrm>
              <a:off x="4229069" y="1602877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A86AF2E-DBC5-4B02-9535-9CDC1482589F}"/>
                </a:ext>
              </a:extLst>
            </p:cNvPr>
            <p:cNvSpPr/>
            <p:nvPr/>
          </p:nvSpPr>
          <p:spPr>
            <a:xfrm>
              <a:off x="1370253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E290FE-6F89-4CFA-9BE7-D09A8E17E140}"/>
                </a:ext>
              </a:extLst>
            </p:cNvPr>
            <p:cNvSpPr/>
            <p:nvPr/>
          </p:nvSpPr>
          <p:spPr>
            <a:xfrm>
              <a:off x="1727605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BA05A5-1F57-49C1-9496-0A2D6AFC029E}"/>
                </a:ext>
              </a:extLst>
            </p:cNvPr>
            <p:cNvSpPr/>
            <p:nvPr/>
          </p:nvSpPr>
          <p:spPr>
            <a:xfrm>
              <a:off x="2084957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613952-7CB9-4B11-94F2-0944E710130D}"/>
                </a:ext>
              </a:extLst>
            </p:cNvPr>
            <p:cNvSpPr/>
            <p:nvPr/>
          </p:nvSpPr>
          <p:spPr>
            <a:xfrm>
              <a:off x="2442309" y="2096863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2A36C0-C295-4C8F-A876-6609C6093B1F}"/>
                </a:ext>
              </a:extLst>
            </p:cNvPr>
            <p:cNvSpPr txBox="1"/>
            <p:nvPr/>
          </p:nvSpPr>
          <p:spPr>
            <a:xfrm>
              <a:off x="1110263" y="1653940"/>
              <a:ext cx="336644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ko-KR" altLang="en-US" sz="1100">
                <a:solidFill>
                  <a:srgbClr val="000000"/>
                </a:solidFill>
                <a:latin typeface="Cambria Math" panose="02040503050406030204" pitchFamily="18" charset="0"/>
                <a:ea typeface="고도 M" panose="02000503000000020004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/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r</m:t>
                            </m:r>
                          </m:sup>
                        </m:sSup>
                      </m:oMath>
                    </m:oMathPara>
                  </a14:m>
                  <a:endParaRPr lang="ko-KR" altLang="en-US" sz="1100">
                    <a:solidFill>
                      <a:srgbClr val="000000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F4C8E5-84EC-4139-A6B8-44A87738B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072" y="2175592"/>
                  <a:ext cx="527137" cy="3472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9527F0-1C49-4364-94C8-98549ED91154}"/>
                </a:ext>
              </a:extLst>
            </p:cNvPr>
            <p:cNvSpPr/>
            <p:nvPr/>
          </p:nvSpPr>
          <p:spPr>
            <a:xfrm>
              <a:off x="1727605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E21661C-73E1-401B-A217-FB7A66598E55}"/>
                </a:ext>
              </a:extLst>
            </p:cNvPr>
            <p:cNvSpPr/>
            <p:nvPr/>
          </p:nvSpPr>
          <p:spPr>
            <a:xfrm>
              <a:off x="2084957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5AACBD0-4991-4740-997C-DBAAA2AD5D91}"/>
                </a:ext>
              </a:extLst>
            </p:cNvPr>
            <p:cNvSpPr/>
            <p:nvPr/>
          </p:nvSpPr>
          <p:spPr>
            <a:xfrm>
              <a:off x="2442309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54908B-E9DC-4311-834C-26DBF305D782}"/>
                </a:ext>
              </a:extLst>
            </p:cNvPr>
            <p:cNvSpPr/>
            <p:nvPr/>
          </p:nvSpPr>
          <p:spPr>
            <a:xfrm>
              <a:off x="2799661" y="2584942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0A0AE1D-FC4B-4E1B-A476-573E554CBF12}"/>
                </a:ext>
              </a:extLst>
            </p:cNvPr>
            <p:cNvSpPr/>
            <p:nvPr/>
          </p:nvSpPr>
          <p:spPr>
            <a:xfrm>
              <a:off x="2084957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8D6205-57A7-435E-AEDE-B3C5D71DE46A}"/>
                </a:ext>
              </a:extLst>
            </p:cNvPr>
            <p:cNvSpPr/>
            <p:nvPr/>
          </p:nvSpPr>
          <p:spPr>
            <a:xfrm>
              <a:off x="2442309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2E52892-3DB7-424B-9B05-484B468433F8}"/>
                </a:ext>
              </a:extLst>
            </p:cNvPr>
            <p:cNvSpPr/>
            <p:nvPr/>
          </p:nvSpPr>
          <p:spPr>
            <a:xfrm>
              <a:off x="2799661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3AB4164-E9FD-4EA1-812D-CB7D6F827C5F}"/>
                </a:ext>
              </a:extLst>
            </p:cNvPr>
            <p:cNvSpPr/>
            <p:nvPr/>
          </p:nvSpPr>
          <p:spPr>
            <a:xfrm>
              <a:off x="3157013" y="3073021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D56073-B169-4360-8C14-E0838E6014D6}"/>
                </a:ext>
              </a:extLst>
            </p:cNvPr>
            <p:cNvSpPr/>
            <p:nvPr/>
          </p:nvSpPr>
          <p:spPr>
            <a:xfrm>
              <a:off x="2442309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9BF4F4-35A9-4845-A3E4-2FF168C27412}"/>
                </a:ext>
              </a:extLst>
            </p:cNvPr>
            <p:cNvSpPr/>
            <p:nvPr/>
          </p:nvSpPr>
          <p:spPr>
            <a:xfrm>
              <a:off x="2799661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D1DD1E-A3A3-4E6E-9A66-F91B47445B24}"/>
                </a:ext>
              </a:extLst>
            </p:cNvPr>
            <p:cNvSpPr/>
            <p:nvPr/>
          </p:nvSpPr>
          <p:spPr>
            <a:xfrm>
              <a:off x="3157013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044F094-1E8C-4DE5-94E7-78E952A49155}"/>
                </a:ext>
              </a:extLst>
            </p:cNvPr>
            <p:cNvSpPr/>
            <p:nvPr/>
          </p:nvSpPr>
          <p:spPr>
            <a:xfrm>
              <a:off x="3514365" y="3561100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B253E2-5614-41C1-A804-34DE55BC8321}"/>
                </a:ext>
              </a:extLst>
            </p:cNvPr>
            <p:cNvSpPr/>
            <p:nvPr/>
          </p:nvSpPr>
          <p:spPr>
            <a:xfrm>
              <a:off x="2799661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4CE7B-3958-4D2B-A61A-114B76A2B777}"/>
                </a:ext>
              </a:extLst>
            </p:cNvPr>
            <p:cNvSpPr/>
            <p:nvPr/>
          </p:nvSpPr>
          <p:spPr>
            <a:xfrm>
              <a:off x="3157013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1864B8-B778-4C22-8928-14F8B2A31D7D}"/>
                </a:ext>
              </a:extLst>
            </p:cNvPr>
            <p:cNvSpPr/>
            <p:nvPr/>
          </p:nvSpPr>
          <p:spPr>
            <a:xfrm>
              <a:off x="3514365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382DF8-B903-4E76-B9B3-1A253DE57027}"/>
                </a:ext>
              </a:extLst>
            </p:cNvPr>
            <p:cNvSpPr/>
            <p:nvPr/>
          </p:nvSpPr>
          <p:spPr>
            <a:xfrm>
              <a:off x="3871717" y="4049179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28BAFDF-6075-4ACA-8A0A-987829D0F94D}"/>
                </a:ext>
              </a:extLst>
            </p:cNvPr>
            <p:cNvSpPr/>
            <p:nvPr/>
          </p:nvSpPr>
          <p:spPr>
            <a:xfrm>
              <a:off x="3157013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5E7614D-634F-43C9-9A1B-A6B89833DA7A}"/>
                </a:ext>
              </a:extLst>
            </p:cNvPr>
            <p:cNvSpPr/>
            <p:nvPr/>
          </p:nvSpPr>
          <p:spPr>
            <a:xfrm>
              <a:off x="3514365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CC17B3-4814-4DFE-A498-13831A91CBE8}"/>
                </a:ext>
              </a:extLst>
            </p:cNvPr>
            <p:cNvSpPr/>
            <p:nvPr/>
          </p:nvSpPr>
          <p:spPr>
            <a:xfrm>
              <a:off x="3871717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1B3F259-3E24-4B54-B04A-004197F2EBDF}"/>
                </a:ext>
              </a:extLst>
            </p:cNvPr>
            <p:cNvSpPr/>
            <p:nvPr/>
          </p:nvSpPr>
          <p:spPr>
            <a:xfrm>
              <a:off x="4229069" y="4537258"/>
              <a:ext cx="357352" cy="40990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911E4C7-7EBA-4C40-A86D-7B19C4F18619}"/>
                </a:ext>
              </a:extLst>
            </p:cNvPr>
            <p:cNvCxnSpPr/>
            <p:nvPr/>
          </p:nvCxnSpPr>
          <p:spPr>
            <a:xfrm>
              <a:off x="3157013" y="2012781"/>
              <a:ext cx="0" cy="57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5FA92DF-1DF7-4E7C-B071-AFA5C571DD5C}"/>
                </a:ext>
              </a:extLst>
            </p:cNvPr>
            <p:cNvCxnSpPr>
              <a:cxnSpLocks/>
            </p:cNvCxnSpPr>
            <p:nvPr/>
          </p:nvCxnSpPr>
          <p:spPr>
            <a:xfrm>
              <a:off x="3514365" y="2012781"/>
              <a:ext cx="0" cy="106024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D6A9628-E5B3-44FA-A73A-E0D0DCCDB5CE}"/>
                </a:ext>
              </a:extLst>
            </p:cNvPr>
            <p:cNvCxnSpPr>
              <a:cxnSpLocks/>
            </p:cNvCxnSpPr>
            <p:nvPr/>
          </p:nvCxnSpPr>
          <p:spPr>
            <a:xfrm>
              <a:off x="3871717" y="2012781"/>
              <a:ext cx="0" cy="154831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5C8F104-3A5B-46E6-929B-7A9A7F752E21}"/>
                </a:ext>
              </a:extLst>
            </p:cNvPr>
            <p:cNvCxnSpPr>
              <a:cxnSpLocks/>
            </p:cNvCxnSpPr>
            <p:nvPr/>
          </p:nvCxnSpPr>
          <p:spPr>
            <a:xfrm>
              <a:off x="4229069" y="2012781"/>
              <a:ext cx="0" cy="203639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EB4DD05-2F6A-42C0-A421-6D35E9D382C4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21" y="2012781"/>
              <a:ext cx="0" cy="252447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8679DA-31C4-4921-A989-B11A9AA9BFCC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2293556"/>
              <a:ext cx="344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9955E288-C17B-454F-9EAC-BA7C6F0DA049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4" y="2783287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497DDAD-D32A-4F04-AF19-F5E0CEA781FA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3" y="3273018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A6ADE41-9C96-4F42-B65F-9E35F7FA40FD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2" y="3762749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9B09712-5453-4FB8-8F7F-030739FADD07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1" y="425248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722762B-618F-498E-A1D1-D2FF178E4193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90" y="4742210"/>
              <a:ext cx="3447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337F02-CF07-4003-BD25-F4DB576D8921}"/>
                </a:ext>
              </a:extLst>
            </p:cNvPr>
            <p:cNvSpPr txBox="1"/>
            <p:nvPr/>
          </p:nvSpPr>
          <p:spPr>
            <a:xfrm>
              <a:off x="5023942" y="2139668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63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9F5118-74BD-46F7-BFB2-CD1279E46F39}"/>
                </a:ext>
              </a:extLst>
            </p:cNvPr>
            <p:cNvSpPr txBox="1"/>
            <p:nvPr/>
          </p:nvSpPr>
          <p:spPr>
            <a:xfrm>
              <a:off x="5023942" y="2629397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810257-67D0-489C-9DDA-320F7E624C53}"/>
                </a:ext>
              </a:extLst>
            </p:cNvPr>
            <p:cNvSpPr txBox="1"/>
            <p:nvPr/>
          </p:nvSpPr>
          <p:spPr>
            <a:xfrm>
              <a:off x="5030402" y="3121223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49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521066-CF85-48A3-9CC7-CA89AB9DF00E}"/>
                </a:ext>
              </a:extLst>
            </p:cNvPr>
            <p:cNvSpPr txBox="1"/>
            <p:nvPr/>
          </p:nvSpPr>
          <p:spPr>
            <a:xfrm>
              <a:off x="5036863" y="3613049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28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419F12-9894-4F28-AB9C-29626D62D4F4}"/>
                </a:ext>
              </a:extLst>
            </p:cNvPr>
            <p:cNvSpPr txBox="1"/>
            <p:nvPr/>
          </p:nvSpPr>
          <p:spPr>
            <a:xfrm>
              <a:off x="5043324" y="4104875"/>
              <a:ext cx="432400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21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30A301-FB83-4FDC-AB9A-7750B598C9C6}"/>
                </a:ext>
              </a:extLst>
            </p:cNvPr>
            <p:cNvSpPr txBox="1"/>
            <p:nvPr/>
          </p:nvSpPr>
          <p:spPr>
            <a:xfrm>
              <a:off x="5049784" y="4596700"/>
              <a:ext cx="457936" cy="347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</a:t>
              </a:r>
              <a:endPara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74520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80656" y="2525869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신경망은 진짜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 교차상관을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580656" y="1057785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싸이파이로 교차상관 수행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C217-C01A-4FC2-B59B-FD7BD502867A}"/>
              </a:ext>
            </a:extLst>
          </p:cNvPr>
          <p:cNvSpPr/>
          <p:nvPr/>
        </p:nvSpPr>
        <p:spPr>
          <a:xfrm>
            <a:off x="645065" y="1338668"/>
            <a:ext cx="8756439" cy="5232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scipy.signal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correlate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D50F91-EA20-49A2-9305-AE697267B557}"/>
              </a:ext>
            </a:extLst>
          </p:cNvPr>
          <p:cNvSpPr txBox="1"/>
          <p:nvPr/>
        </p:nvSpPr>
        <p:spPr>
          <a:xfrm>
            <a:off x="728581" y="1933562"/>
            <a:ext cx="2231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array([48, 57, 24, 25, 16, 39])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A67977-6120-4C32-93BE-4729A5AED2A9}"/>
              </a:ext>
            </a:extLst>
          </p:cNvPr>
          <p:cNvSpPr/>
          <p:nvPr/>
        </p:nvSpPr>
        <p:spPr>
          <a:xfrm>
            <a:off x="109023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ED2689-BCE1-4186-B3AA-E6B0C2FF63B6}"/>
              </a:ext>
            </a:extLst>
          </p:cNvPr>
          <p:cNvSpPr/>
          <p:nvPr/>
        </p:nvSpPr>
        <p:spPr>
          <a:xfrm>
            <a:off x="135943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73AC09-861F-4309-8E00-CE331C847146}"/>
              </a:ext>
            </a:extLst>
          </p:cNvPr>
          <p:cNvSpPr/>
          <p:nvPr/>
        </p:nvSpPr>
        <p:spPr>
          <a:xfrm>
            <a:off x="162862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53083A-72DA-4DBA-835A-0F77708E5D4C}"/>
              </a:ext>
            </a:extLst>
          </p:cNvPr>
          <p:cNvSpPr/>
          <p:nvPr/>
        </p:nvSpPr>
        <p:spPr>
          <a:xfrm>
            <a:off x="189782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CCA985-8DDD-477B-9663-F19CAB664861}"/>
              </a:ext>
            </a:extLst>
          </p:cNvPr>
          <p:cNvSpPr/>
          <p:nvPr/>
        </p:nvSpPr>
        <p:spPr>
          <a:xfrm>
            <a:off x="216701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3CD44D-1435-4A99-BB61-1FFDC24C7BA8}"/>
              </a:ext>
            </a:extLst>
          </p:cNvPr>
          <p:cNvSpPr/>
          <p:nvPr/>
        </p:nvSpPr>
        <p:spPr>
          <a:xfrm>
            <a:off x="2436212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F8A9E5-2628-4D1B-956D-23F02E7E8A75}"/>
              </a:ext>
            </a:extLst>
          </p:cNvPr>
          <p:cNvSpPr/>
          <p:nvPr/>
        </p:nvSpPr>
        <p:spPr>
          <a:xfrm>
            <a:off x="270540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16AD7E-B4FD-48FE-A438-00EC468F36BD}"/>
              </a:ext>
            </a:extLst>
          </p:cNvPr>
          <p:cNvSpPr/>
          <p:nvPr/>
        </p:nvSpPr>
        <p:spPr>
          <a:xfrm>
            <a:off x="297460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313662-24A2-40A6-9FA1-AB8E959AA1A0}"/>
              </a:ext>
            </a:extLst>
          </p:cNvPr>
          <p:cNvSpPr/>
          <p:nvPr/>
        </p:nvSpPr>
        <p:spPr>
          <a:xfrm>
            <a:off x="324379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6AF2E-DBC5-4B02-9535-9CDC1482589F}"/>
              </a:ext>
            </a:extLst>
          </p:cNvPr>
          <p:cNvSpPr/>
          <p:nvPr/>
        </p:nvSpPr>
        <p:spPr>
          <a:xfrm>
            <a:off x="1090234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E290FE-6F89-4CFA-9BE7-D09A8E17E140}"/>
              </a:ext>
            </a:extLst>
          </p:cNvPr>
          <p:cNvSpPr/>
          <p:nvPr/>
        </p:nvSpPr>
        <p:spPr>
          <a:xfrm>
            <a:off x="1359430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BA05A5-1F57-49C1-9496-0A2D6AFC029E}"/>
              </a:ext>
            </a:extLst>
          </p:cNvPr>
          <p:cNvSpPr/>
          <p:nvPr/>
        </p:nvSpPr>
        <p:spPr>
          <a:xfrm>
            <a:off x="1628626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13952-7CB9-4B11-94F2-0944E710130D}"/>
              </a:ext>
            </a:extLst>
          </p:cNvPr>
          <p:cNvSpPr/>
          <p:nvPr/>
        </p:nvSpPr>
        <p:spPr>
          <a:xfrm>
            <a:off x="189782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2A36C0-C295-4C8F-A876-6609C6093B1F}"/>
              </a:ext>
            </a:extLst>
          </p:cNvPr>
          <p:cNvSpPr txBox="1"/>
          <p:nvPr/>
        </p:nvSpPr>
        <p:spPr>
          <a:xfrm>
            <a:off x="894382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/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고도 M" panose="02000503000000020004" pitchFamily="2" charset="-127"/>
                            </a:rPr>
                            <m:t>r</m:t>
                          </m:r>
                        </m:sup>
                      </m:sSup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F4C8E5-84EC-4139-A6B8-44A87738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95" y="4240342"/>
                <a:ext cx="39709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9527F0-1C49-4364-94C8-98549ED91154}"/>
              </a:ext>
            </a:extLst>
          </p:cNvPr>
          <p:cNvSpPr/>
          <p:nvPr/>
        </p:nvSpPr>
        <p:spPr>
          <a:xfrm>
            <a:off x="1359430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21661C-73E1-401B-A217-FB7A66598E55}"/>
              </a:ext>
            </a:extLst>
          </p:cNvPr>
          <p:cNvSpPr/>
          <p:nvPr/>
        </p:nvSpPr>
        <p:spPr>
          <a:xfrm>
            <a:off x="1628626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AACBD0-4991-4740-997C-DBAAA2AD5D91}"/>
              </a:ext>
            </a:extLst>
          </p:cNvPr>
          <p:cNvSpPr/>
          <p:nvPr/>
        </p:nvSpPr>
        <p:spPr>
          <a:xfrm>
            <a:off x="1897821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54908B-E9DC-4311-834C-26DBF305D782}"/>
              </a:ext>
            </a:extLst>
          </p:cNvPr>
          <p:cNvSpPr/>
          <p:nvPr/>
        </p:nvSpPr>
        <p:spPr>
          <a:xfrm>
            <a:off x="216701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A0AE1D-FC4B-4E1B-A476-573E554CBF12}"/>
              </a:ext>
            </a:extLst>
          </p:cNvPr>
          <p:cNvSpPr/>
          <p:nvPr/>
        </p:nvSpPr>
        <p:spPr>
          <a:xfrm>
            <a:off x="1628626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8D6205-57A7-435E-AEDE-B3C5D71DE46A}"/>
              </a:ext>
            </a:extLst>
          </p:cNvPr>
          <p:cNvSpPr/>
          <p:nvPr/>
        </p:nvSpPr>
        <p:spPr>
          <a:xfrm>
            <a:off x="1897821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E52892-3DB7-424B-9B05-484B468433F8}"/>
              </a:ext>
            </a:extLst>
          </p:cNvPr>
          <p:cNvSpPr/>
          <p:nvPr/>
        </p:nvSpPr>
        <p:spPr>
          <a:xfrm>
            <a:off x="2167017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B4164-E9FD-4EA1-812D-CB7D6F827C5F}"/>
              </a:ext>
            </a:extLst>
          </p:cNvPr>
          <p:cNvSpPr/>
          <p:nvPr/>
        </p:nvSpPr>
        <p:spPr>
          <a:xfrm>
            <a:off x="2436212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D56073-B169-4360-8C14-E0838E6014D6}"/>
              </a:ext>
            </a:extLst>
          </p:cNvPr>
          <p:cNvSpPr/>
          <p:nvPr/>
        </p:nvSpPr>
        <p:spPr>
          <a:xfrm>
            <a:off x="1897821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9BF4F4-35A9-4845-A3E4-2FF168C27412}"/>
              </a:ext>
            </a:extLst>
          </p:cNvPr>
          <p:cNvSpPr/>
          <p:nvPr/>
        </p:nvSpPr>
        <p:spPr>
          <a:xfrm>
            <a:off x="2167017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D1DD1E-A3A3-4E6E-9A66-F91B47445B24}"/>
              </a:ext>
            </a:extLst>
          </p:cNvPr>
          <p:cNvSpPr/>
          <p:nvPr/>
        </p:nvSpPr>
        <p:spPr>
          <a:xfrm>
            <a:off x="2436212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44F094-1E8C-4DE5-94E7-78E952A49155}"/>
              </a:ext>
            </a:extLst>
          </p:cNvPr>
          <p:cNvSpPr/>
          <p:nvPr/>
        </p:nvSpPr>
        <p:spPr>
          <a:xfrm>
            <a:off x="270540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253E2-5614-41C1-A804-34DE55BC8321}"/>
              </a:ext>
            </a:extLst>
          </p:cNvPr>
          <p:cNvSpPr/>
          <p:nvPr/>
        </p:nvSpPr>
        <p:spPr>
          <a:xfrm>
            <a:off x="2167017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B4CE7B-3958-4D2B-A61A-114B76A2B777}"/>
              </a:ext>
            </a:extLst>
          </p:cNvPr>
          <p:cNvSpPr/>
          <p:nvPr/>
        </p:nvSpPr>
        <p:spPr>
          <a:xfrm>
            <a:off x="2436212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1864B8-B778-4C22-8928-14F8B2A31D7D}"/>
              </a:ext>
            </a:extLst>
          </p:cNvPr>
          <p:cNvSpPr/>
          <p:nvPr/>
        </p:nvSpPr>
        <p:spPr>
          <a:xfrm>
            <a:off x="2705408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382DF8-B903-4E76-B9B3-1A253DE57027}"/>
              </a:ext>
            </a:extLst>
          </p:cNvPr>
          <p:cNvSpPr/>
          <p:nvPr/>
        </p:nvSpPr>
        <p:spPr>
          <a:xfrm>
            <a:off x="2974603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8BAFDF-6075-4ACA-8A0A-987829D0F94D}"/>
              </a:ext>
            </a:extLst>
          </p:cNvPr>
          <p:cNvSpPr/>
          <p:nvPr/>
        </p:nvSpPr>
        <p:spPr>
          <a:xfrm>
            <a:off x="2436212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E7614D-634F-43C9-9A1B-A6B89833DA7A}"/>
              </a:ext>
            </a:extLst>
          </p:cNvPr>
          <p:cNvSpPr/>
          <p:nvPr/>
        </p:nvSpPr>
        <p:spPr>
          <a:xfrm>
            <a:off x="2705408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CC17B3-4814-4DFE-A498-13831A91CBE8}"/>
              </a:ext>
            </a:extLst>
          </p:cNvPr>
          <p:cNvSpPr/>
          <p:nvPr/>
        </p:nvSpPr>
        <p:spPr>
          <a:xfrm>
            <a:off x="2974603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B3F259-3E24-4B54-B04A-004197F2EBDF}"/>
              </a:ext>
            </a:extLst>
          </p:cNvPr>
          <p:cNvSpPr/>
          <p:nvPr/>
        </p:nvSpPr>
        <p:spPr>
          <a:xfrm>
            <a:off x="324379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911E4C7-7EBA-4C40-A86D-7B19C4F18619}"/>
              </a:ext>
            </a:extLst>
          </p:cNvPr>
          <p:cNvCxnSpPr/>
          <p:nvPr/>
        </p:nvCxnSpPr>
        <p:spPr>
          <a:xfrm>
            <a:off x="2436212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FA92DF-1DF7-4E7C-B071-AFA5C571DD5C}"/>
              </a:ext>
            </a:extLst>
          </p:cNvPr>
          <p:cNvCxnSpPr>
            <a:cxnSpLocks/>
          </p:cNvCxnSpPr>
          <p:nvPr/>
        </p:nvCxnSpPr>
        <p:spPr>
          <a:xfrm>
            <a:off x="2705408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D6A9628-E5B3-44FA-A73A-E0D0DCCDB5CE}"/>
              </a:ext>
            </a:extLst>
          </p:cNvPr>
          <p:cNvCxnSpPr>
            <a:cxnSpLocks/>
          </p:cNvCxnSpPr>
          <p:nvPr/>
        </p:nvCxnSpPr>
        <p:spPr>
          <a:xfrm>
            <a:off x="2974603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5C8F104-3A5B-46E6-929B-7A9A7F752E21}"/>
              </a:ext>
            </a:extLst>
          </p:cNvPr>
          <p:cNvCxnSpPr>
            <a:cxnSpLocks/>
          </p:cNvCxnSpPr>
          <p:nvPr/>
        </p:nvCxnSpPr>
        <p:spPr>
          <a:xfrm>
            <a:off x="3243799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EB4DD05-2F6A-42C0-A421-6D35E9D382C4}"/>
              </a:ext>
            </a:extLst>
          </p:cNvPr>
          <p:cNvCxnSpPr>
            <a:cxnSpLocks/>
          </p:cNvCxnSpPr>
          <p:nvPr/>
        </p:nvCxnSpPr>
        <p:spPr>
          <a:xfrm>
            <a:off x="3512995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C8679DA-31C4-4921-A989-B11A9AA9BFCC}"/>
              </a:ext>
            </a:extLst>
          </p:cNvPr>
          <p:cNvCxnSpPr>
            <a:cxnSpLocks/>
          </p:cNvCxnSpPr>
          <p:nvPr/>
        </p:nvCxnSpPr>
        <p:spPr>
          <a:xfrm>
            <a:off x="3582878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55E288-C17B-454F-9EAC-BA7C6F0DA049}"/>
              </a:ext>
            </a:extLst>
          </p:cNvPr>
          <p:cNvCxnSpPr>
            <a:cxnSpLocks/>
          </p:cNvCxnSpPr>
          <p:nvPr/>
        </p:nvCxnSpPr>
        <p:spPr>
          <a:xfrm>
            <a:off x="3582881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497DDAD-D32A-4F04-AF19-F5E0CEA781FA}"/>
              </a:ext>
            </a:extLst>
          </p:cNvPr>
          <p:cNvCxnSpPr>
            <a:cxnSpLocks/>
          </p:cNvCxnSpPr>
          <p:nvPr/>
        </p:nvCxnSpPr>
        <p:spPr>
          <a:xfrm>
            <a:off x="3582880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A6ADE41-9C96-4F42-B65F-9E35F7FA40FD}"/>
              </a:ext>
            </a:extLst>
          </p:cNvPr>
          <p:cNvCxnSpPr>
            <a:cxnSpLocks/>
          </p:cNvCxnSpPr>
          <p:nvPr/>
        </p:nvCxnSpPr>
        <p:spPr>
          <a:xfrm>
            <a:off x="3582880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9B09712-5453-4FB8-8F7F-030739FADD07}"/>
              </a:ext>
            </a:extLst>
          </p:cNvPr>
          <p:cNvCxnSpPr>
            <a:cxnSpLocks/>
          </p:cNvCxnSpPr>
          <p:nvPr/>
        </p:nvCxnSpPr>
        <p:spPr>
          <a:xfrm>
            <a:off x="3582879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722762B-618F-498E-A1D1-D2FF178E4193}"/>
              </a:ext>
            </a:extLst>
          </p:cNvPr>
          <p:cNvCxnSpPr>
            <a:cxnSpLocks/>
          </p:cNvCxnSpPr>
          <p:nvPr/>
        </p:nvCxnSpPr>
        <p:spPr>
          <a:xfrm>
            <a:off x="3582878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337F02-CF07-4003-BD25-F4DB576D8921}"/>
              </a:ext>
            </a:extLst>
          </p:cNvPr>
          <p:cNvSpPr txBox="1"/>
          <p:nvPr/>
        </p:nvSpPr>
        <p:spPr>
          <a:xfrm>
            <a:off x="3842582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9F5118-74BD-46F7-BFB2-CD1279E46F39}"/>
              </a:ext>
            </a:extLst>
          </p:cNvPr>
          <p:cNvSpPr txBox="1"/>
          <p:nvPr/>
        </p:nvSpPr>
        <p:spPr>
          <a:xfrm>
            <a:off x="3842582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810257-67D0-489C-9DDA-320F7E624C53}"/>
              </a:ext>
            </a:extLst>
          </p:cNvPr>
          <p:cNvSpPr txBox="1"/>
          <p:nvPr/>
        </p:nvSpPr>
        <p:spPr>
          <a:xfrm>
            <a:off x="3847448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521066-CF85-48A3-9CC7-CA89AB9DF00E}"/>
              </a:ext>
            </a:extLst>
          </p:cNvPr>
          <p:cNvSpPr txBox="1"/>
          <p:nvPr/>
        </p:nvSpPr>
        <p:spPr>
          <a:xfrm>
            <a:off x="3852315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419F12-9894-4F28-AB9C-29626D62D4F4}"/>
              </a:ext>
            </a:extLst>
          </p:cNvPr>
          <p:cNvSpPr txBox="1"/>
          <p:nvPr/>
        </p:nvSpPr>
        <p:spPr>
          <a:xfrm>
            <a:off x="3857183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30A301-FB83-4FDC-AB9A-7750B598C9C6}"/>
              </a:ext>
            </a:extLst>
          </p:cNvPr>
          <p:cNvSpPr txBox="1"/>
          <p:nvPr/>
        </p:nvSpPr>
        <p:spPr>
          <a:xfrm>
            <a:off x="3862049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5110441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5379637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5648833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5918028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6187224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6456419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6725615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6994810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7264006" y="380891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5110441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5379637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5648833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5918028" y="41810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4914589" y="3847378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78603EE-DC0A-49A9-826B-383533B73E34}"/>
              </a:ext>
            </a:extLst>
          </p:cNvPr>
          <p:cNvSpPr txBox="1"/>
          <p:nvPr/>
        </p:nvSpPr>
        <p:spPr>
          <a:xfrm>
            <a:off x="4873243" y="4228208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5379637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5648833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5918028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6187224" y="454870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5648833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5918028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6187224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6456419" y="491638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D90318E-E136-4059-81B9-D3847B827273}"/>
              </a:ext>
            </a:extLst>
          </p:cNvPr>
          <p:cNvSpPr/>
          <p:nvPr/>
        </p:nvSpPr>
        <p:spPr>
          <a:xfrm>
            <a:off x="5918028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75FE247-1B6B-4E49-99A2-178849CE423E}"/>
              </a:ext>
            </a:extLst>
          </p:cNvPr>
          <p:cNvSpPr/>
          <p:nvPr/>
        </p:nvSpPr>
        <p:spPr>
          <a:xfrm>
            <a:off x="6187224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22FD9E-4A18-4126-A103-73553674496B}"/>
              </a:ext>
            </a:extLst>
          </p:cNvPr>
          <p:cNvSpPr/>
          <p:nvPr/>
        </p:nvSpPr>
        <p:spPr>
          <a:xfrm>
            <a:off x="6456419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6816A5-C674-4F97-B9DA-F81F3E67CE92}"/>
              </a:ext>
            </a:extLst>
          </p:cNvPr>
          <p:cNvSpPr/>
          <p:nvPr/>
        </p:nvSpPr>
        <p:spPr>
          <a:xfrm>
            <a:off x="6725615" y="5284054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D2D2EBD-05DA-4B07-88A0-8E6D163ADCB5}"/>
              </a:ext>
            </a:extLst>
          </p:cNvPr>
          <p:cNvSpPr/>
          <p:nvPr/>
        </p:nvSpPr>
        <p:spPr>
          <a:xfrm>
            <a:off x="6187224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8AD85DA-F98D-43D7-8D48-33B403D11D7A}"/>
              </a:ext>
            </a:extLst>
          </p:cNvPr>
          <p:cNvSpPr/>
          <p:nvPr/>
        </p:nvSpPr>
        <p:spPr>
          <a:xfrm>
            <a:off x="6456419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A7EAD-24A9-4BAF-9411-6D12682181A5}"/>
              </a:ext>
            </a:extLst>
          </p:cNvPr>
          <p:cNvSpPr/>
          <p:nvPr/>
        </p:nvSpPr>
        <p:spPr>
          <a:xfrm>
            <a:off x="6725615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B0A6ADA-B77D-4426-B2FE-A75E691ADFF1}"/>
              </a:ext>
            </a:extLst>
          </p:cNvPr>
          <p:cNvSpPr/>
          <p:nvPr/>
        </p:nvSpPr>
        <p:spPr>
          <a:xfrm>
            <a:off x="6994810" y="5651727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43F5E92-1E5B-410B-9682-9525731524BF}"/>
              </a:ext>
            </a:extLst>
          </p:cNvPr>
          <p:cNvSpPr/>
          <p:nvPr/>
        </p:nvSpPr>
        <p:spPr>
          <a:xfrm>
            <a:off x="6456419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A114EED-75B0-4995-A052-2471A4CA3709}"/>
              </a:ext>
            </a:extLst>
          </p:cNvPr>
          <p:cNvSpPr/>
          <p:nvPr/>
        </p:nvSpPr>
        <p:spPr>
          <a:xfrm>
            <a:off x="6725615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9456DE9-D3B9-415F-AC2E-CE01515777DE}"/>
              </a:ext>
            </a:extLst>
          </p:cNvPr>
          <p:cNvSpPr/>
          <p:nvPr/>
        </p:nvSpPr>
        <p:spPr>
          <a:xfrm>
            <a:off x="6994810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717E574-1A9B-4790-8285-94A7C64837EF}"/>
              </a:ext>
            </a:extLst>
          </p:cNvPr>
          <p:cNvSpPr/>
          <p:nvPr/>
        </p:nvSpPr>
        <p:spPr>
          <a:xfrm>
            <a:off x="7264006" y="6019401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FEC367-F380-4D78-A0BE-7594541F0830}"/>
              </a:ext>
            </a:extLst>
          </p:cNvPr>
          <p:cNvCxnSpPr/>
          <p:nvPr/>
        </p:nvCxnSpPr>
        <p:spPr>
          <a:xfrm>
            <a:off x="6456419" y="4117695"/>
            <a:ext cx="0" cy="4310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E50DC9D-BF8D-4E90-8883-603986CC0B80}"/>
              </a:ext>
            </a:extLst>
          </p:cNvPr>
          <p:cNvCxnSpPr>
            <a:cxnSpLocks/>
          </p:cNvCxnSpPr>
          <p:nvPr/>
        </p:nvCxnSpPr>
        <p:spPr>
          <a:xfrm>
            <a:off x="6725615" y="4117695"/>
            <a:ext cx="0" cy="79868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044C6C9-6B0D-4F26-959A-1CA86E6A05D8}"/>
              </a:ext>
            </a:extLst>
          </p:cNvPr>
          <p:cNvCxnSpPr>
            <a:cxnSpLocks/>
          </p:cNvCxnSpPr>
          <p:nvPr/>
        </p:nvCxnSpPr>
        <p:spPr>
          <a:xfrm>
            <a:off x="6994810" y="4117695"/>
            <a:ext cx="0" cy="116635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36D3994-10D7-478C-8D6A-5212C311B56A}"/>
              </a:ext>
            </a:extLst>
          </p:cNvPr>
          <p:cNvCxnSpPr>
            <a:cxnSpLocks/>
          </p:cNvCxnSpPr>
          <p:nvPr/>
        </p:nvCxnSpPr>
        <p:spPr>
          <a:xfrm>
            <a:off x="7264006" y="4117695"/>
            <a:ext cx="0" cy="153403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7C08711-DBA6-4247-8B80-EC9BEBEAB49E}"/>
              </a:ext>
            </a:extLst>
          </p:cNvPr>
          <p:cNvCxnSpPr>
            <a:cxnSpLocks/>
          </p:cNvCxnSpPr>
          <p:nvPr/>
        </p:nvCxnSpPr>
        <p:spPr>
          <a:xfrm>
            <a:off x="7533202" y="4117695"/>
            <a:ext cx="0" cy="19017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2198331C-DA54-4905-BAFA-E2ECE8017778}"/>
              </a:ext>
            </a:extLst>
          </p:cNvPr>
          <p:cNvCxnSpPr>
            <a:cxnSpLocks/>
          </p:cNvCxnSpPr>
          <p:nvPr/>
        </p:nvCxnSpPr>
        <p:spPr>
          <a:xfrm>
            <a:off x="7603085" y="4329205"/>
            <a:ext cx="25970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14962D5-8162-41B6-A2AA-E89D66CE0AAD}"/>
              </a:ext>
            </a:extLst>
          </p:cNvPr>
          <p:cNvCxnSpPr>
            <a:cxnSpLocks/>
          </p:cNvCxnSpPr>
          <p:nvPr/>
        </p:nvCxnSpPr>
        <p:spPr>
          <a:xfrm>
            <a:off x="7603088" y="4698123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2C358B1-4334-4CA3-B413-9EA74A195407}"/>
              </a:ext>
            </a:extLst>
          </p:cNvPr>
          <p:cNvCxnSpPr>
            <a:cxnSpLocks/>
          </p:cNvCxnSpPr>
          <p:nvPr/>
        </p:nvCxnSpPr>
        <p:spPr>
          <a:xfrm>
            <a:off x="7603087" y="5067040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E707DD9-02EB-44C6-8FF9-4AE1C7F85FA5}"/>
              </a:ext>
            </a:extLst>
          </p:cNvPr>
          <p:cNvCxnSpPr>
            <a:cxnSpLocks/>
          </p:cNvCxnSpPr>
          <p:nvPr/>
        </p:nvCxnSpPr>
        <p:spPr>
          <a:xfrm>
            <a:off x="7603087" y="5435958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B85F4DA-FA33-4060-AD9A-3C19232D5222}"/>
              </a:ext>
            </a:extLst>
          </p:cNvPr>
          <p:cNvCxnSpPr>
            <a:cxnSpLocks/>
          </p:cNvCxnSpPr>
          <p:nvPr/>
        </p:nvCxnSpPr>
        <p:spPr>
          <a:xfrm>
            <a:off x="7603086" y="5804875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1540754-C0DD-422F-8566-67762A9EABF6}"/>
              </a:ext>
            </a:extLst>
          </p:cNvPr>
          <p:cNvCxnSpPr>
            <a:cxnSpLocks/>
          </p:cNvCxnSpPr>
          <p:nvPr/>
        </p:nvCxnSpPr>
        <p:spPr>
          <a:xfrm>
            <a:off x="7603085" y="6173792"/>
            <a:ext cx="25970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F8875-5019-4919-9394-ACE891FB1582}"/>
              </a:ext>
            </a:extLst>
          </p:cNvPr>
          <p:cNvSpPr txBox="1"/>
          <p:nvPr/>
        </p:nvSpPr>
        <p:spPr>
          <a:xfrm>
            <a:off x="7862789" y="4213280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18E566-69FA-49CA-96DE-F20B11C2C0CE}"/>
              </a:ext>
            </a:extLst>
          </p:cNvPr>
          <p:cNvSpPr txBox="1"/>
          <p:nvPr/>
        </p:nvSpPr>
        <p:spPr>
          <a:xfrm>
            <a:off x="7862789" y="4582196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B3DE7A-E240-4F04-A8BA-AD5B57CA90B4}"/>
              </a:ext>
            </a:extLst>
          </p:cNvPr>
          <p:cNvSpPr txBox="1"/>
          <p:nvPr/>
        </p:nvSpPr>
        <p:spPr>
          <a:xfrm>
            <a:off x="7867655" y="4952692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3E420C-E6DD-4675-B1EE-665403142D22}"/>
              </a:ext>
            </a:extLst>
          </p:cNvPr>
          <p:cNvSpPr txBox="1"/>
          <p:nvPr/>
        </p:nvSpPr>
        <p:spPr>
          <a:xfrm>
            <a:off x="7872522" y="5323188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BF40F83-3A7A-45A1-A8B9-5AD00D03BFA9}"/>
              </a:ext>
            </a:extLst>
          </p:cNvPr>
          <p:cNvSpPr txBox="1"/>
          <p:nvPr/>
        </p:nvSpPr>
        <p:spPr>
          <a:xfrm>
            <a:off x="7877390" y="569368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54AE64-CB02-471C-81B4-09A3F7F6AD7A}"/>
              </a:ext>
            </a:extLst>
          </p:cNvPr>
          <p:cNvSpPr txBox="1"/>
          <p:nvPr/>
        </p:nvSpPr>
        <p:spPr>
          <a:xfrm>
            <a:off x="7882256" y="6064179"/>
            <a:ext cx="344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AD27FEF-FF08-4106-80EF-2639D35A4698}"/>
              </a:ext>
            </a:extLst>
          </p:cNvPr>
          <p:cNvSpPr txBox="1"/>
          <p:nvPr/>
        </p:nvSpPr>
        <p:spPr>
          <a:xfrm>
            <a:off x="1769837" y="3405293"/>
            <a:ext cx="15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(convolve)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0165FFB-8E63-42E1-B96A-11D5D042F38C}"/>
              </a:ext>
            </a:extLst>
          </p:cNvPr>
          <p:cNvSpPr txBox="1"/>
          <p:nvPr/>
        </p:nvSpPr>
        <p:spPr>
          <a:xfrm>
            <a:off x="5733731" y="3405292"/>
            <a:ext cx="1714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교차상관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(correlate)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29063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67812" y="1710831"/>
            <a:ext cx="475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패딩은 원본 배열의 원소가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참여하는 정도가 다르다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1663048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1932244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201440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470635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2739831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009026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278222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547417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3816613" y="3019830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663048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932244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2201440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470635" y="3391953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41652" y="3056390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601" y="343912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932244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2201440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470635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739831" y="3759626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2201440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470635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739831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3009026" y="4127299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800861" y="2441177"/>
            <a:ext cx="1993570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번만 참여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stCxn id="2" idx="2"/>
            <a:endCxn id="75" idx="0"/>
          </p:cNvCxnSpPr>
          <p:nvPr/>
        </p:nvCxnSpPr>
        <p:spPr>
          <a:xfrm>
            <a:off x="1797646" y="2708919"/>
            <a:ext cx="0" cy="310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9B32524-FB45-497F-A158-A5F7B7749983}"/>
              </a:ext>
            </a:extLst>
          </p:cNvPr>
          <p:cNvSpPr/>
          <p:nvPr/>
        </p:nvSpPr>
        <p:spPr>
          <a:xfrm>
            <a:off x="3089024" y="2670941"/>
            <a:ext cx="1745731" cy="267742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 참여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0B5888D-F997-4994-900E-0E1116181EDE}"/>
              </a:ext>
            </a:extLst>
          </p:cNvPr>
          <p:cNvCxnSpPr>
            <a:cxnSpLocks/>
            <a:stCxn id="129" idx="1"/>
            <a:endCxn id="78" idx="0"/>
          </p:cNvCxnSpPr>
          <p:nvPr/>
        </p:nvCxnSpPr>
        <p:spPr>
          <a:xfrm rot="10800000" flipV="1">
            <a:off x="2605234" y="2804812"/>
            <a:ext cx="483791" cy="2150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/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71BE901-4A15-4721-B6C2-02CE29BE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98" y="3811249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/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E4F860B-0E36-4769-B83E-5D0A0C43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55" y="4178922"/>
                <a:ext cx="33624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464374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733569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3002765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3271960" y="4505772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/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5A960C1-2DAF-4998-A484-CBD02D52F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89" y="4557395"/>
                <a:ext cx="33624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415B9CB7-609D-44E6-84D3-F9F7153AC660}"/>
              </a:ext>
            </a:extLst>
          </p:cNvPr>
          <p:cNvSpPr/>
          <p:nvPr/>
        </p:nvSpPr>
        <p:spPr>
          <a:xfrm>
            <a:off x="2740120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E83F272-E004-45AB-ADBF-A4621503CFD8}"/>
              </a:ext>
            </a:extLst>
          </p:cNvPr>
          <p:cNvSpPr/>
          <p:nvPr/>
        </p:nvSpPr>
        <p:spPr>
          <a:xfrm>
            <a:off x="3009315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872F82-2084-4EC6-8D69-9593634609E8}"/>
              </a:ext>
            </a:extLst>
          </p:cNvPr>
          <p:cNvSpPr/>
          <p:nvPr/>
        </p:nvSpPr>
        <p:spPr>
          <a:xfrm>
            <a:off x="3278511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DC862F-708A-4CDB-B904-6BFB9A05CA59}"/>
              </a:ext>
            </a:extLst>
          </p:cNvPr>
          <p:cNvSpPr/>
          <p:nvPr/>
        </p:nvSpPr>
        <p:spPr>
          <a:xfrm>
            <a:off x="3547706" y="4921535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3F8F2D2-E010-417B-B273-525ADE317F52}"/>
                  </a:ext>
                </a:extLst>
              </p:cNvPr>
              <p:cNvSpPr txBox="1"/>
              <p:nvPr/>
            </p:nvSpPr>
            <p:spPr>
              <a:xfrm>
                <a:off x="2427335" y="4973158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3F8F2D2-E010-417B-B273-525ADE317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35" y="4973158"/>
                <a:ext cx="336246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D3CD307F-4242-47C6-AD7A-80A2BD56B08C}"/>
              </a:ext>
            </a:extLst>
          </p:cNvPr>
          <p:cNvSpPr/>
          <p:nvPr/>
        </p:nvSpPr>
        <p:spPr>
          <a:xfrm>
            <a:off x="3002764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8721B4-9985-4AA8-BEAF-09D12619D3BB}"/>
              </a:ext>
            </a:extLst>
          </p:cNvPr>
          <p:cNvSpPr/>
          <p:nvPr/>
        </p:nvSpPr>
        <p:spPr>
          <a:xfrm>
            <a:off x="3271959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53FB5B-B656-4C24-80C8-84E3D3A7CD3D}"/>
              </a:ext>
            </a:extLst>
          </p:cNvPr>
          <p:cNvSpPr/>
          <p:nvPr/>
        </p:nvSpPr>
        <p:spPr>
          <a:xfrm>
            <a:off x="3541155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256EE4-1E79-4CC6-910E-FD5B46DDB2DD}"/>
              </a:ext>
            </a:extLst>
          </p:cNvPr>
          <p:cNvSpPr/>
          <p:nvPr/>
        </p:nvSpPr>
        <p:spPr>
          <a:xfrm>
            <a:off x="3810350" y="5352548"/>
            <a:ext cx="269196" cy="308783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ABC658-88F3-42FD-AFE1-E81538B15E5E}"/>
                  </a:ext>
                </a:extLst>
              </p:cNvPr>
              <p:cNvSpPr txBox="1"/>
              <p:nvPr/>
            </p:nvSpPr>
            <p:spPr>
              <a:xfrm>
                <a:off x="2689979" y="5404171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ABC658-88F3-42FD-AFE1-E81538B15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79" y="5404171"/>
                <a:ext cx="336246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01642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06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 패딩은 원본 배열의 원소의 연산 참여도를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7BCE4-5D5B-49C4-A4B4-470F9FDB6034}"/>
              </a:ext>
            </a:extLst>
          </p:cNvPr>
          <p:cNvSpPr/>
          <p:nvPr/>
        </p:nvSpPr>
        <p:spPr>
          <a:xfrm>
            <a:off x="1441992" y="1802619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4250D1C-7BA4-4F59-BB01-60748C60D051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flipH="1">
            <a:off x="1841100" y="2029642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BA470C6-297A-4C41-87CE-354718B32482}"/>
              </a:ext>
            </a:extLst>
          </p:cNvPr>
          <p:cNvSpPr/>
          <p:nvPr/>
        </p:nvSpPr>
        <p:spPr>
          <a:xfrm>
            <a:off x="1493766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C5EA26-2C23-4CA2-80AE-BE2E7BA19A1F}"/>
              </a:ext>
            </a:extLst>
          </p:cNvPr>
          <p:cNvSpPr/>
          <p:nvPr/>
        </p:nvSpPr>
        <p:spPr>
          <a:xfrm>
            <a:off x="1727373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50BA61A-42F3-48AC-88FD-FB4DB97374F0}"/>
              </a:ext>
            </a:extLst>
          </p:cNvPr>
          <p:cNvSpPr/>
          <p:nvPr/>
        </p:nvSpPr>
        <p:spPr>
          <a:xfrm>
            <a:off x="1960979" y="252056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29705E-570B-4510-A33F-F21603003D23}"/>
              </a:ext>
            </a:extLst>
          </p:cNvPr>
          <p:cNvSpPr/>
          <p:nvPr/>
        </p:nvSpPr>
        <p:spPr>
          <a:xfrm>
            <a:off x="2194585" y="2520569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273698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243858" y="2499103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858" y="2499103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839633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83963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315869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315869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48713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48713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99B90E-17BC-4614-BCB8-44A935C0BF17}"/>
              </a:ext>
            </a:extLst>
          </p:cNvPr>
          <p:cNvSpPr/>
          <p:nvPr/>
        </p:nvSpPr>
        <p:spPr>
          <a:xfrm>
            <a:off x="149069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088236-230A-48C8-9063-45FA14E324D0}"/>
              </a:ext>
            </a:extLst>
          </p:cNvPr>
          <p:cNvSpPr/>
          <p:nvPr/>
        </p:nvSpPr>
        <p:spPr>
          <a:xfrm>
            <a:off x="4527571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6E4DB3-F449-4AC5-9106-21258D1E4973}"/>
              </a:ext>
            </a:extLst>
          </p:cNvPr>
          <p:cNvSpPr/>
          <p:nvPr/>
        </p:nvSpPr>
        <p:spPr>
          <a:xfrm>
            <a:off x="4761178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815570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414400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4724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80087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512931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5129315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457752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45775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58C3AB-4A22-4866-9E24-A912A74AA579}"/>
              </a:ext>
            </a:extLst>
          </p:cNvPr>
          <p:cNvSpPr/>
          <p:nvPr/>
        </p:nvSpPr>
        <p:spPr>
          <a:xfrm>
            <a:off x="3824391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CDA8167-8E6A-491E-988C-BB43F5B62D68}"/>
              </a:ext>
            </a:extLst>
          </p:cNvPr>
          <p:cNvSpPr/>
          <p:nvPr/>
        </p:nvSpPr>
        <p:spPr>
          <a:xfrm>
            <a:off x="4057996" y="5786188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CF2209-8CA9-4510-BBA1-1F2F5A462472}"/>
              </a:ext>
            </a:extLst>
          </p:cNvPr>
          <p:cNvSpPr/>
          <p:nvPr/>
        </p:nvSpPr>
        <p:spPr>
          <a:xfrm>
            <a:off x="4291603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1799C04-9377-4AAC-96BE-931DA5E035AC}"/>
              </a:ext>
            </a:extLst>
          </p:cNvPr>
          <p:cNvSpPr/>
          <p:nvPr/>
        </p:nvSpPr>
        <p:spPr>
          <a:xfrm>
            <a:off x="4525208" y="578618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29A5030-95FF-4686-8F2B-3DD07EFE7F31}"/>
              </a:ext>
            </a:extLst>
          </p:cNvPr>
          <p:cNvSpPr/>
          <p:nvPr/>
        </p:nvSpPr>
        <p:spPr>
          <a:xfrm>
            <a:off x="4057996" y="6114624"/>
            <a:ext cx="233606" cy="2679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85370E6-D420-40A6-BED8-66A9D64F64F2}"/>
              </a:ext>
            </a:extLst>
          </p:cNvPr>
          <p:cNvSpPr/>
          <p:nvPr/>
        </p:nvSpPr>
        <p:spPr>
          <a:xfrm>
            <a:off x="4291602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9961E-10FB-4DF1-9355-1A441CFB2421}"/>
              </a:ext>
            </a:extLst>
          </p:cNvPr>
          <p:cNvSpPr/>
          <p:nvPr/>
        </p:nvSpPr>
        <p:spPr>
          <a:xfrm>
            <a:off x="4525208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716F023-E898-437B-8BF0-B053943FD1C0}"/>
              </a:ext>
            </a:extLst>
          </p:cNvPr>
          <p:cNvSpPr/>
          <p:nvPr/>
        </p:nvSpPr>
        <p:spPr>
          <a:xfrm>
            <a:off x="4758814" y="6114624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A3F11F9-802B-4D4B-A303-596C581E780B}"/>
              </a:ext>
            </a:extLst>
          </p:cNvPr>
          <p:cNvCxnSpPr>
            <a:cxnSpLocks/>
          </p:cNvCxnSpPr>
          <p:nvPr/>
        </p:nvCxnSpPr>
        <p:spPr>
          <a:xfrm>
            <a:off x="4992420" y="2453645"/>
            <a:ext cx="0" cy="366097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1BA76A1-53F2-4F50-953F-94781922A578}"/>
              </a:ext>
            </a:extLst>
          </p:cNvPr>
          <p:cNvCxnSpPr>
            <a:cxnSpLocks/>
          </p:cNvCxnSpPr>
          <p:nvPr/>
        </p:nvCxnSpPr>
        <p:spPr>
          <a:xfrm>
            <a:off x="4758820" y="2464622"/>
            <a:ext cx="0" cy="33215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77C870E-F0BE-40D4-8F90-70032770A466}"/>
              </a:ext>
            </a:extLst>
          </p:cNvPr>
          <p:cNvCxnSpPr>
            <a:cxnSpLocks/>
          </p:cNvCxnSpPr>
          <p:nvPr/>
        </p:nvCxnSpPr>
        <p:spPr>
          <a:xfrm>
            <a:off x="4522842" y="2453645"/>
            <a:ext cx="2366" cy="300410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5443" cy="26756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2" y="2471499"/>
            <a:ext cx="1" cy="232938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5788" cy="20078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40A142B-1D13-4EE4-8554-293DC81B68E9}"/>
              </a:ext>
            </a:extLst>
          </p:cNvPr>
          <p:cNvCxnSpPr>
            <a:cxnSpLocks/>
          </p:cNvCxnSpPr>
          <p:nvPr/>
        </p:nvCxnSpPr>
        <p:spPr>
          <a:xfrm>
            <a:off x="2661977" y="2453645"/>
            <a:ext cx="1831" cy="3525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6617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101331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3183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67149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1A5620B-F209-45B2-9CF0-D375276F4970}"/>
              </a:ext>
            </a:extLst>
          </p:cNvPr>
          <p:cNvCxnSpPr>
            <a:cxnSpLocks/>
          </p:cNvCxnSpPr>
          <p:nvPr/>
        </p:nvCxnSpPr>
        <p:spPr>
          <a:xfrm>
            <a:off x="5033591" y="263049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F6C3F41-9B32-4332-BE7B-B1D38854EAD2}"/>
              </a:ext>
            </a:extLst>
          </p:cNvPr>
          <p:cNvSpPr txBox="1"/>
          <p:nvPr/>
        </p:nvSpPr>
        <p:spPr>
          <a:xfrm>
            <a:off x="5242329" y="251356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5033591" y="295918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5033591" y="328787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5033591" y="361655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5033591" y="394524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5033591" y="427393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5033591" y="460262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5033591" y="493130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5033591" y="525999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5033591" y="5588681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6C77F1F6-557B-4F07-BC5A-DF67A04255A7}"/>
              </a:ext>
            </a:extLst>
          </p:cNvPr>
          <p:cNvCxnSpPr>
            <a:cxnSpLocks/>
          </p:cNvCxnSpPr>
          <p:nvPr/>
        </p:nvCxnSpPr>
        <p:spPr>
          <a:xfrm>
            <a:off x="5033591" y="591736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C0C2A0E-58E6-4618-BE8D-5C616A458CD3}"/>
              </a:ext>
            </a:extLst>
          </p:cNvPr>
          <p:cNvCxnSpPr>
            <a:cxnSpLocks/>
          </p:cNvCxnSpPr>
          <p:nvPr/>
        </p:nvCxnSpPr>
        <p:spPr>
          <a:xfrm>
            <a:off x="5033591" y="624605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5242329" y="284151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5242329" y="316945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5242329" y="349740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5242329" y="382534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5242329" y="415329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5242329" y="4481241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5242329" y="4809187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5242329" y="5137133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5242329" y="5465079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FD53C6E-9540-4492-A94F-3933F3FE2C26}"/>
              </a:ext>
            </a:extLst>
          </p:cNvPr>
          <p:cNvSpPr txBox="1"/>
          <p:nvPr/>
        </p:nvSpPr>
        <p:spPr>
          <a:xfrm>
            <a:off x="5242329" y="5793025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13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92060CC-B271-4175-8802-185145D3DFBE}"/>
              </a:ext>
            </a:extLst>
          </p:cNvPr>
          <p:cNvSpPr txBox="1"/>
          <p:nvPr/>
        </p:nvSpPr>
        <p:spPr>
          <a:xfrm>
            <a:off x="5242329" y="612097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E3123383-66B2-4FC5-93DB-8EFC07190B15}"/>
              </a:ext>
            </a:extLst>
          </p:cNvPr>
          <p:cNvSpPr/>
          <p:nvPr/>
        </p:nvSpPr>
        <p:spPr>
          <a:xfrm>
            <a:off x="4242999" y="1813181"/>
            <a:ext cx="854518" cy="227023"/>
          </a:xfrm>
          <a:prstGeom prst="roundRect">
            <a:avLst/>
          </a:prstGeom>
          <a:noFill/>
          <a:ln w="9525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제로 패딩</a:t>
            </a: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11F533A8-2575-4A84-8A6C-BCBBE12A1DA3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4642107" y="2040204"/>
            <a:ext cx="28151" cy="168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mode='full')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71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array([ 6, 34, 51, 48, 57, 24, 25, 16, 39, 29, 13, 10])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36719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4974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세임 패딩은 출력 배열의 길이를 원본 배열의 원소의 길이와 동일하게 만든다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46288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66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72AB3C-CF30-46AF-BE26-5E89AF6BC47C}"/>
              </a:ext>
            </a:extLst>
          </p:cNvPr>
          <p:cNvSpPr/>
          <p:nvPr/>
        </p:nvSpPr>
        <p:spPr>
          <a:xfrm>
            <a:off x="1727373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976457-1E37-4AC3-80C3-D852FFC1F331}"/>
              </a:ext>
            </a:extLst>
          </p:cNvPr>
          <p:cNvSpPr/>
          <p:nvPr/>
        </p:nvSpPr>
        <p:spPr>
          <a:xfrm>
            <a:off x="1960979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A35A7C7-AFF5-4EDE-A1B5-22D319977A98}"/>
              </a:ext>
            </a:extLst>
          </p:cNvPr>
          <p:cNvSpPr/>
          <p:nvPr/>
        </p:nvSpPr>
        <p:spPr>
          <a:xfrm>
            <a:off x="2194585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8DD1F98-DF35-497D-97EE-78D6D526918B}"/>
              </a:ext>
            </a:extLst>
          </p:cNvPr>
          <p:cNvSpPr/>
          <p:nvPr/>
        </p:nvSpPr>
        <p:spPr>
          <a:xfrm>
            <a:off x="2428191" y="254008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55A268D-C46D-4AA7-A0FF-CC67449F7605}"/>
              </a:ext>
            </a:extLst>
          </p:cNvPr>
          <p:cNvSpPr/>
          <p:nvPr/>
        </p:nvSpPr>
        <p:spPr>
          <a:xfrm>
            <a:off x="1960979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2B3FF4-83F5-4B36-B35C-38608D943D32}"/>
              </a:ext>
            </a:extLst>
          </p:cNvPr>
          <p:cNvSpPr/>
          <p:nvPr/>
        </p:nvSpPr>
        <p:spPr>
          <a:xfrm>
            <a:off x="2194585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2508201-C5D0-420C-B8BE-BB6B7ECF3195}"/>
              </a:ext>
            </a:extLst>
          </p:cNvPr>
          <p:cNvSpPr/>
          <p:nvPr/>
        </p:nvSpPr>
        <p:spPr>
          <a:xfrm>
            <a:off x="2428191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8ED54E5-28F0-407D-9466-2DF6648C0B5C}"/>
              </a:ext>
            </a:extLst>
          </p:cNvPr>
          <p:cNvSpPr/>
          <p:nvPr/>
        </p:nvSpPr>
        <p:spPr>
          <a:xfrm>
            <a:off x="2661797" y="2859151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318758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42C221-4FFA-4BF4-BFB3-475132716451}"/>
              </a:ext>
            </a:extLst>
          </p:cNvPr>
          <p:cNvSpPr/>
          <p:nvPr/>
        </p:nvSpPr>
        <p:spPr>
          <a:xfrm>
            <a:off x="172429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9838E1-F791-47E7-9DB0-1D7AE8919B2A}"/>
              </a:ext>
            </a:extLst>
          </p:cNvPr>
          <p:cNvSpPr/>
          <p:nvPr/>
        </p:nvSpPr>
        <p:spPr>
          <a:xfrm>
            <a:off x="1957904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6E3FEB-2D12-46A5-AA5E-41FFCA76B69C}"/>
              </a:ext>
            </a:extLst>
          </p:cNvPr>
          <p:cNvSpPr/>
          <p:nvPr/>
        </p:nvSpPr>
        <p:spPr>
          <a:xfrm>
            <a:off x="4293965" y="21966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195333-0B78-4DF7-92B7-1189FA386101}"/>
              </a:ext>
            </a:extLst>
          </p:cNvPr>
          <p:cNvSpPr/>
          <p:nvPr/>
        </p:nvSpPr>
        <p:spPr>
          <a:xfrm>
            <a:off x="2422757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7639CC9-5BBA-40A6-A553-100E2FABE364}"/>
              </a:ext>
            </a:extLst>
          </p:cNvPr>
          <p:cNvSpPr/>
          <p:nvPr/>
        </p:nvSpPr>
        <p:spPr>
          <a:xfrm>
            <a:off x="2656363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E59BA2-83E0-4A97-9A09-7EACA4AEA65F}"/>
              </a:ext>
            </a:extLst>
          </p:cNvPr>
          <p:cNvSpPr/>
          <p:nvPr/>
        </p:nvSpPr>
        <p:spPr>
          <a:xfrm>
            <a:off x="2889969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FFF032-8F03-48C0-8128-07132411EB28}"/>
              </a:ext>
            </a:extLst>
          </p:cNvPr>
          <p:cNvSpPr/>
          <p:nvPr/>
        </p:nvSpPr>
        <p:spPr>
          <a:xfrm>
            <a:off x="3123575" y="351602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3844459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160474-9C17-4245-8B30-AEAD96C1B886}"/>
              </a:ext>
            </a:extLst>
          </p:cNvPr>
          <p:cNvSpPr/>
          <p:nvPr/>
        </p:nvSpPr>
        <p:spPr>
          <a:xfrm>
            <a:off x="2889968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AB7E3-7DDA-4F3C-976B-315D6C007E92}"/>
              </a:ext>
            </a:extLst>
          </p:cNvPr>
          <p:cNvSpPr/>
          <p:nvPr/>
        </p:nvSpPr>
        <p:spPr>
          <a:xfrm>
            <a:off x="3123574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AF9EA7-73FC-4304-9307-F27E807C1BEC}"/>
              </a:ext>
            </a:extLst>
          </p:cNvPr>
          <p:cNvSpPr/>
          <p:nvPr/>
        </p:nvSpPr>
        <p:spPr>
          <a:xfrm>
            <a:off x="3357180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4F75DE-2F85-43DF-AFC9-859764367A26}"/>
              </a:ext>
            </a:extLst>
          </p:cNvPr>
          <p:cNvSpPr/>
          <p:nvPr/>
        </p:nvSpPr>
        <p:spPr>
          <a:xfrm>
            <a:off x="3590786" y="4172896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450133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5258FF-9D60-4862-8EDB-A0E56688E8B2}"/>
              </a:ext>
            </a:extLst>
          </p:cNvPr>
          <p:cNvSpPr/>
          <p:nvPr/>
        </p:nvSpPr>
        <p:spPr>
          <a:xfrm>
            <a:off x="3357179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FF0DF-0F60-4CFD-8183-0AC150272ADD}"/>
              </a:ext>
            </a:extLst>
          </p:cNvPr>
          <p:cNvSpPr/>
          <p:nvPr/>
        </p:nvSpPr>
        <p:spPr>
          <a:xfrm>
            <a:off x="3590785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212FD7-AFCE-4A1C-9313-E353DB4EC4DF}"/>
              </a:ext>
            </a:extLst>
          </p:cNvPr>
          <p:cNvSpPr/>
          <p:nvPr/>
        </p:nvSpPr>
        <p:spPr>
          <a:xfrm>
            <a:off x="3824391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D0512-9A1E-4713-A2CA-48C0A44F0C41}"/>
              </a:ext>
            </a:extLst>
          </p:cNvPr>
          <p:cNvSpPr/>
          <p:nvPr/>
        </p:nvSpPr>
        <p:spPr>
          <a:xfrm>
            <a:off x="4057997" y="4829768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6C0CB0-5C24-498A-AFF5-05EE8C942724}"/>
              </a:ext>
            </a:extLst>
          </p:cNvPr>
          <p:cNvSpPr/>
          <p:nvPr/>
        </p:nvSpPr>
        <p:spPr>
          <a:xfrm>
            <a:off x="3590785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9E9EB0-CCD7-477B-BE76-5F08D6C784DB}"/>
              </a:ext>
            </a:extLst>
          </p:cNvPr>
          <p:cNvSpPr/>
          <p:nvPr/>
        </p:nvSpPr>
        <p:spPr>
          <a:xfrm>
            <a:off x="3824391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74FA8EB-C593-4478-A094-67EB89B0665F}"/>
              </a:ext>
            </a:extLst>
          </p:cNvPr>
          <p:cNvSpPr/>
          <p:nvPr/>
        </p:nvSpPr>
        <p:spPr>
          <a:xfrm>
            <a:off x="4057997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C0A9B-99C3-401B-9C79-11E9E877369B}"/>
              </a:ext>
            </a:extLst>
          </p:cNvPr>
          <p:cNvSpPr/>
          <p:nvPr/>
        </p:nvSpPr>
        <p:spPr>
          <a:xfrm>
            <a:off x="4291603" y="515820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EDFAAEC-BEF7-413E-9D99-1E12993CABAA}"/>
              </a:ext>
            </a:extLst>
          </p:cNvPr>
          <p:cNvCxnSpPr>
            <a:cxnSpLocks/>
          </p:cNvCxnSpPr>
          <p:nvPr/>
        </p:nvCxnSpPr>
        <p:spPr>
          <a:xfrm>
            <a:off x="4291596" y="2453645"/>
            <a:ext cx="0" cy="238394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3" y="2471499"/>
            <a:ext cx="1" cy="20298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19F2FA2-CA5E-4166-B865-D0E41F79FC76}"/>
              </a:ext>
            </a:extLst>
          </p:cNvPr>
          <p:cNvCxnSpPr>
            <a:cxnSpLocks/>
          </p:cNvCxnSpPr>
          <p:nvPr/>
        </p:nvCxnSpPr>
        <p:spPr>
          <a:xfrm>
            <a:off x="3823681" y="2464622"/>
            <a:ext cx="0" cy="170827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2052208-063D-4B82-A3B3-EA559B9EC81B}"/>
              </a:ext>
            </a:extLst>
          </p:cNvPr>
          <p:cNvCxnSpPr>
            <a:cxnSpLocks/>
          </p:cNvCxnSpPr>
          <p:nvPr/>
        </p:nvCxnSpPr>
        <p:spPr>
          <a:xfrm>
            <a:off x="2895931" y="2470574"/>
            <a:ext cx="0" cy="38857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15B22C-E81A-4C4B-AA45-0795552E289D}"/>
              </a:ext>
            </a:extLst>
          </p:cNvPr>
          <p:cNvCxnSpPr>
            <a:cxnSpLocks/>
          </p:cNvCxnSpPr>
          <p:nvPr/>
        </p:nvCxnSpPr>
        <p:spPr>
          <a:xfrm>
            <a:off x="3125731" y="2473821"/>
            <a:ext cx="0" cy="71376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5A91C98-2996-4F1B-8F4B-47C9D3C4AC1B}"/>
              </a:ext>
            </a:extLst>
          </p:cNvPr>
          <p:cNvCxnSpPr>
            <a:cxnSpLocks/>
          </p:cNvCxnSpPr>
          <p:nvPr/>
        </p:nvCxnSpPr>
        <p:spPr>
          <a:xfrm>
            <a:off x="3357533" y="2473165"/>
            <a:ext cx="0" cy="104285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138123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607922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607922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607922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2AB71ED-62D2-4F6C-BCBF-7187D3126926}"/>
              </a:ext>
            </a:extLst>
          </p:cNvPr>
          <p:cNvCxnSpPr>
            <a:cxnSpLocks/>
          </p:cNvCxnSpPr>
          <p:nvPr/>
        </p:nvCxnSpPr>
        <p:spPr>
          <a:xfrm>
            <a:off x="4607922" y="3645699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629313B-7CA6-4A7F-915F-56E54600FBC8}"/>
              </a:ext>
            </a:extLst>
          </p:cNvPr>
          <p:cNvCxnSpPr>
            <a:cxnSpLocks/>
          </p:cNvCxnSpPr>
          <p:nvPr/>
        </p:nvCxnSpPr>
        <p:spPr>
          <a:xfrm>
            <a:off x="4607922" y="3974386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6C49C02-C46A-4934-8A84-B969BD991385}"/>
              </a:ext>
            </a:extLst>
          </p:cNvPr>
          <p:cNvCxnSpPr>
            <a:cxnSpLocks/>
          </p:cNvCxnSpPr>
          <p:nvPr/>
        </p:nvCxnSpPr>
        <p:spPr>
          <a:xfrm>
            <a:off x="4607922" y="4303073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6EA4535-A01F-48C6-B8D4-12EFC08C92BB}"/>
              </a:ext>
            </a:extLst>
          </p:cNvPr>
          <p:cNvCxnSpPr>
            <a:cxnSpLocks/>
          </p:cNvCxnSpPr>
          <p:nvPr/>
        </p:nvCxnSpPr>
        <p:spPr>
          <a:xfrm>
            <a:off x="4607922" y="4631760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929FF95-3254-4B0B-A5D6-8B524A772842}"/>
              </a:ext>
            </a:extLst>
          </p:cNvPr>
          <p:cNvCxnSpPr>
            <a:cxnSpLocks/>
          </p:cNvCxnSpPr>
          <p:nvPr/>
        </p:nvCxnSpPr>
        <p:spPr>
          <a:xfrm>
            <a:off x="4607922" y="4960447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0CA08B9C-9942-4EF9-8D14-373AE5BCA7BD}"/>
              </a:ext>
            </a:extLst>
          </p:cNvPr>
          <p:cNvCxnSpPr>
            <a:cxnSpLocks/>
          </p:cNvCxnSpPr>
          <p:nvPr/>
        </p:nvCxnSpPr>
        <p:spPr>
          <a:xfrm>
            <a:off x="4607922" y="5289134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816660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816660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51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816660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EB3F1A-3680-47D7-9FB3-93CC737E82E4}"/>
              </a:ext>
            </a:extLst>
          </p:cNvPr>
          <p:cNvSpPr txBox="1"/>
          <p:nvPr/>
        </p:nvSpPr>
        <p:spPr>
          <a:xfrm>
            <a:off x="4816660" y="352580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57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8C6270-DEE2-438A-AD00-AE4A4F4984B4}"/>
              </a:ext>
            </a:extLst>
          </p:cNvPr>
          <p:cNvSpPr txBox="1"/>
          <p:nvPr/>
        </p:nvSpPr>
        <p:spPr>
          <a:xfrm>
            <a:off x="4816660" y="3853748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6C4F0E-EF9F-4B80-982E-89CB5AFD455E}"/>
              </a:ext>
            </a:extLst>
          </p:cNvPr>
          <p:cNvSpPr txBox="1"/>
          <p:nvPr/>
        </p:nvSpPr>
        <p:spPr>
          <a:xfrm>
            <a:off x="4816660" y="418169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25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3EC9167-9D87-434D-AD6D-EA36D655F551}"/>
              </a:ext>
            </a:extLst>
          </p:cNvPr>
          <p:cNvSpPr txBox="1"/>
          <p:nvPr/>
        </p:nvSpPr>
        <p:spPr>
          <a:xfrm>
            <a:off x="4816660" y="450964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5D6AD2B-D155-4C59-A804-3C9F7FABC38A}"/>
              </a:ext>
            </a:extLst>
          </p:cNvPr>
          <p:cNvSpPr txBox="1"/>
          <p:nvPr/>
        </p:nvSpPr>
        <p:spPr>
          <a:xfrm>
            <a:off x="4816660" y="483758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DFA21DB-C127-44F4-967C-3B5E22A3329A}"/>
              </a:ext>
            </a:extLst>
          </p:cNvPr>
          <p:cNvSpPr txBox="1"/>
          <p:nvPr/>
        </p:nvSpPr>
        <p:spPr>
          <a:xfrm>
            <a:off x="4816660" y="5165532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29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995D0B2-3B96-4C63-8D18-8C91EACDAD41}"/>
              </a:ext>
            </a:extLst>
          </p:cNvPr>
          <p:cNvSpPr/>
          <p:nvPr/>
        </p:nvSpPr>
        <p:spPr>
          <a:xfrm>
            <a:off x="6211614" y="1450321"/>
            <a:ext cx="3189890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E39628C-E98C-435E-B043-E7139030A312}"/>
              </a:ext>
            </a:extLst>
          </p:cNvPr>
          <p:cNvSpPr txBox="1"/>
          <p:nvPr/>
        </p:nvSpPr>
        <p:spPr>
          <a:xfrm>
            <a:off x="6261975" y="1841826"/>
            <a:ext cx="3001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array([34, 51, 48, 57, 24, 25, 16, 39, 29])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0017F0CE-C3EA-4E9D-AB4B-65D8E262C19F}"/>
              </a:ext>
            </a:extLst>
          </p:cNvPr>
          <p:cNvCxnSpPr>
            <a:cxnSpLocks/>
          </p:cNvCxnSpPr>
          <p:nvPr/>
        </p:nvCxnSpPr>
        <p:spPr>
          <a:xfrm>
            <a:off x="4528452" y="2453645"/>
            <a:ext cx="0" cy="27045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B29F2302-7539-4989-98E8-A07C4E10854F}"/>
              </a:ext>
            </a:extLst>
          </p:cNvPr>
          <p:cNvSpPr/>
          <p:nvPr/>
        </p:nvSpPr>
        <p:spPr>
          <a:xfrm rot="5400000" flipH="1">
            <a:off x="3156763" y="1072084"/>
            <a:ext cx="162917" cy="209814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C82F15-DAFF-4EA0-8F16-0FFC4F06C119}"/>
              </a:ext>
            </a:extLst>
          </p:cNvPr>
          <p:cNvSpPr txBox="1"/>
          <p:nvPr/>
        </p:nvSpPr>
        <p:spPr>
          <a:xfrm>
            <a:off x="3095393" y="17855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C87D9BB7-A699-4787-9818-5453369FC0BE}"/>
              </a:ext>
            </a:extLst>
          </p:cNvPr>
          <p:cNvSpPr/>
          <p:nvPr/>
        </p:nvSpPr>
        <p:spPr>
          <a:xfrm rot="10800000" flipH="1">
            <a:off x="5181098" y="2645671"/>
            <a:ext cx="157898" cy="26592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7D6E69-DACD-47D7-8FD5-B5BC80937CFC}"/>
              </a:ext>
            </a:extLst>
          </p:cNvPr>
          <p:cNvSpPr txBox="1"/>
          <p:nvPr/>
        </p:nvSpPr>
        <p:spPr>
          <a:xfrm>
            <a:off x="5337420" y="382049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9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AD77E399-10D6-42A4-AE74-327A87369A57}"/>
              </a:ext>
            </a:extLst>
          </p:cNvPr>
          <p:cNvCxnSpPr>
            <a:cxnSpLocks/>
          </p:cNvCxnSpPr>
          <p:nvPr/>
        </p:nvCxnSpPr>
        <p:spPr>
          <a:xfrm>
            <a:off x="1730651" y="2991153"/>
            <a:ext cx="20560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B4460EAA-A3F3-40EB-AFE9-AC39F4D1047A}"/>
              </a:ext>
            </a:extLst>
          </p:cNvPr>
          <p:cNvSpPr txBox="1"/>
          <p:nvPr/>
        </p:nvSpPr>
        <p:spPr>
          <a:xfrm>
            <a:off x="972762" y="3075155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=1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89828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5CD1E6-4CD9-474B-A193-CB50295D9E29}"/>
              </a:ext>
            </a:extLst>
          </p:cNvPr>
          <p:cNvSpPr txBox="1"/>
          <p:nvPr/>
        </p:nvSpPr>
        <p:spPr>
          <a:xfrm>
            <a:off x="690514" y="1439274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스트라이드는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미끄러지는 간격을 조정한다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834B26C-AD63-4951-A8A2-C967692BFD03}"/>
              </a:ext>
            </a:extLst>
          </p:cNvPr>
          <p:cNvSpPr/>
          <p:nvPr/>
        </p:nvSpPr>
        <p:spPr>
          <a:xfrm>
            <a:off x="2191510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BE12D3-5B0F-4009-B8B5-D45A9480FC16}"/>
              </a:ext>
            </a:extLst>
          </p:cNvPr>
          <p:cNvSpPr/>
          <p:nvPr/>
        </p:nvSpPr>
        <p:spPr>
          <a:xfrm>
            <a:off x="242511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6BFE8-CF1B-4918-A1CA-66FF199E8173}"/>
              </a:ext>
            </a:extLst>
          </p:cNvPr>
          <p:cNvSpPr/>
          <p:nvPr/>
        </p:nvSpPr>
        <p:spPr>
          <a:xfrm>
            <a:off x="265872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4D783F-279A-439C-8281-D6BEAA7118DA}"/>
              </a:ext>
            </a:extLst>
          </p:cNvPr>
          <p:cNvSpPr/>
          <p:nvPr/>
        </p:nvSpPr>
        <p:spPr>
          <a:xfrm>
            <a:off x="289232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B00FD7A-2557-489E-992E-2E0DF9CC94A6}"/>
              </a:ext>
            </a:extLst>
          </p:cNvPr>
          <p:cNvSpPr/>
          <p:nvPr/>
        </p:nvSpPr>
        <p:spPr>
          <a:xfrm>
            <a:off x="3125935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08EC36-BAB7-4828-8A5F-6C9507D4DF43}"/>
              </a:ext>
            </a:extLst>
          </p:cNvPr>
          <p:cNvSpPr/>
          <p:nvPr/>
        </p:nvSpPr>
        <p:spPr>
          <a:xfrm>
            <a:off x="3359541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B5E27D-527C-41CC-8B43-D8288C3112B4}"/>
              </a:ext>
            </a:extLst>
          </p:cNvPr>
          <p:cNvSpPr/>
          <p:nvPr/>
        </p:nvSpPr>
        <p:spPr>
          <a:xfrm>
            <a:off x="3593147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D0EAEDE-88E9-4095-A325-8AA269741D4A}"/>
              </a:ext>
            </a:extLst>
          </p:cNvPr>
          <p:cNvSpPr/>
          <p:nvPr/>
        </p:nvSpPr>
        <p:spPr>
          <a:xfrm>
            <a:off x="3826753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C2EFB4F-D188-4CF3-AAC7-29CFE5A346FC}"/>
              </a:ext>
            </a:extLst>
          </p:cNvPr>
          <p:cNvSpPr/>
          <p:nvPr/>
        </p:nvSpPr>
        <p:spPr>
          <a:xfrm>
            <a:off x="4060359" y="2197643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9D3684-8112-4657-BFDA-986A03001EAB}"/>
              </a:ext>
            </a:extLst>
          </p:cNvPr>
          <p:cNvSpPr txBox="1"/>
          <p:nvPr/>
        </p:nvSpPr>
        <p:spPr>
          <a:xfrm>
            <a:off x="1909575" y="2238580"/>
            <a:ext cx="220069" cy="227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1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/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𝑤</m:t>
                      </m:r>
                    </m:oMath>
                  </m:oMathPara>
                </a14:m>
                <a:endParaRPr lang="ko-KR" altLang="en-US" sz="1100">
                  <a:solidFill>
                    <a:srgbClr val="000000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8603EE-DC0A-49A9-826B-383533B73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55" y="2561506"/>
                <a:ext cx="33624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46B7FE-5F03-44FD-9CCC-2DABD74AFA77}"/>
              </a:ext>
            </a:extLst>
          </p:cNvPr>
          <p:cNvSpPr/>
          <p:nvPr/>
        </p:nvSpPr>
        <p:spPr>
          <a:xfrm>
            <a:off x="2189152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355B4C-E0E6-49E2-B44D-3D133C5C16DF}"/>
              </a:ext>
            </a:extLst>
          </p:cNvPr>
          <p:cNvSpPr/>
          <p:nvPr/>
        </p:nvSpPr>
        <p:spPr>
          <a:xfrm>
            <a:off x="2422757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BA6B41E-3EA7-46F0-8DDA-930D5A5FA2B7}"/>
              </a:ext>
            </a:extLst>
          </p:cNvPr>
          <p:cNvSpPr/>
          <p:nvPr/>
        </p:nvSpPr>
        <p:spPr>
          <a:xfrm>
            <a:off x="2656364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91B0D6-D20A-4712-BCDF-25D07BAF8787}"/>
              </a:ext>
            </a:extLst>
          </p:cNvPr>
          <p:cNvSpPr/>
          <p:nvPr/>
        </p:nvSpPr>
        <p:spPr>
          <a:xfrm>
            <a:off x="2889969" y="2546455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D1AF34-A91F-4FE1-9213-74E6DDE644EC}"/>
              </a:ext>
            </a:extLst>
          </p:cNvPr>
          <p:cNvSpPr/>
          <p:nvPr/>
        </p:nvSpPr>
        <p:spPr>
          <a:xfrm>
            <a:off x="2656363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B25346-3141-4E6F-B872-CA0E061A8DFF}"/>
              </a:ext>
            </a:extLst>
          </p:cNvPr>
          <p:cNvSpPr/>
          <p:nvPr/>
        </p:nvSpPr>
        <p:spPr>
          <a:xfrm>
            <a:off x="2889968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C5AF3B-5CBE-4115-9FD3-C8FB041402F7}"/>
              </a:ext>
            </a:extLst>
          </p:cNvPr>
          <p:cNvSpPr/>
          <p:nvPr/>
        </p:nvSpPr>
        <p:spPr>
          <a:xfrm>
            <a:off x="3123575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BB4F98-A6E0-43D4-A21C-C05DAE7893E9}"/>
              </a:ext>
            </a:extLst>
          </p:cNvPr>
          <p:cNvSpPr/>
          <p:nvPr/>
        </p:nvSpPr>
        <p:spPr>
          <a:xfrm>
            <a:off x="3357180" y="2882762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0212DF-4752-4FB9-881B-D6799DA34C1D}"/>
              </a:ext>
            </a:extLst>
          </p:cNvPr>
          <p:cNvSpPr/>
          <p:nvPr/>
        </p:nvSpPr>
        <p:spPr>
          <a:xfrm>
            <a:off x="3123574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866DAE-CA68-4D43-94E9-04EF09EE3D05}"/>
              </a:ext>
            </a:extLst>
          </p:cNvPr>
          <p:cNvSpPr/>
          <p:nvPr/>
        </p:nvSpPr>
        <p:spPr>
          <a:xfrm>
            <a:off x="3357179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7786BC-1885-44AD-9A6D-1D72FE1414F2}"/>
              </a:ext>
            </a:extLst>
          </p:cNvPr>
          <p:cNvSpPr/>
          <p:nvPr/>
        </p:nvSpPr>
        <p:spPr>
          <a:xfrm>
            <a:off x="3590786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CDC8E3-E37E-498F-88A9-6F2761964D23}"/>
              </a:ext>
            </a:extLst>
          </p:cNvPr>
          <p:cNvSpPr/>
          <p:nvPr/>
        </p:nvSpPr>
        <p:spPr>
          <a:xfrm>
            <a:off x="3824391" y="3213817"/>
            <a:ext cx="233606" cy="267960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8662335-EFD0-4E3C-A3E9-0DA67A2DAC28}"/>
              </a:ext>
            </a:extLst>
          </p:cNvPr>
          <p:cNvCxnSpPr>
            <a:cxnSpLocks/>
          </p:cNvCxnSpPr>
          <p:nvPr/>
        </p:nvCxnSpPr>
        <p:spPr>
          <a:xfrm flipH="1">
            <a:off x="4065794" y="2471499"/>
            <a:ext cx="1" cy="74231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C3095B5-FD3A-4698-BA4B-D44B0247010E}"/>
              </a:ext>
            </a:extLst>
          </p:cNvPr>
          <p:cNvCxnSpPr>
            <a:cxnSpLocks/>
          </p:cNvCxnSpPr>
          <p:nvPr/>
        </p:nvCxnSpPr>
        <p:spPr>
          <a:xfrm>
            <a:off x="3594590" y="2472509"/>
            <a:ext cx="0" cy="41025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579333-64E4-4603-AA52-C9F06144C181}"/>
              </a:ext>
            </a:extLst>
          </p:cNvPr>
          <p:cNvCxnSpPr>
            <a:cxnSpLocks/>
          </p:cNvCxnSpPr>
          <p:nvPr/>
        </p:nvCxnSpPr>
        <p:spPr>
          <a:xfrm>
            <a:off x="4198018" y="2659638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3792AA2-B31B-4AA9-8BE2-9BF2E1FC6236}"/>
              </a:ext>
            </a:extLst>
          </p:cNvPr>
          <p:cNvCxnSpPr>
            <a:cxnSpLocks/>
          </p:cNvCxnSpPr>
          <p:nvPr/>
        </p:nvCxnSpPr>
        <p:spPr>
          <a:xfrm>
            <a:off x="4198018" y="2988325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E52A03E-2E7B-49BE-97DD-F6FA15D1F604}"/>
              </a:ext>
            </a:extLst>
          </p:cNvPr>
          <p:cNvCxnSpPr>
            <a:cxnSpLocks/>
          </p:cNvCxnSpPr>
          <p:nvPr/>
        </p:nvCxnSpPr>
        <p:spPr>
          <a:xfrm>
            <a:off x="4198018" y="3317012"/>
            <a:ext cx="22450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F1B68E-07DF-423F-A258-6BD689727CEC}"/>
              </a:ext>
            </a:extLst>
          </p:cNvPr>
          <p:cNvSpPr txBox="1"/>
          <p:nvPr/>
        </p:nvSpPr>
        <p:spPr>
          <a:xfrm>
            <a:off x="4406756" y="2541964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90CB8-197D-4DED-ABE0-3817037CDE5F}"/>
              </a:ext>
            </a:extLst>
          </p:cNvPr>
          <p:cNvSpPr txBox="1"/>
          <p:nvPr/>
        </p:nvSpPr>
        <p:spPr>
          <a:xfrm>
            <a:off x="4406756" y="2869910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24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8B8178-CDCB-4EF5-BA34-9CADDAD3D124}"/>
              </a:ext>
            </a:extLst>
          </p:cNvPr>
          <p:cNvSpPr txBox="1"/>
          <p:nvPr/>
        </p:nvSpPr>
        <p:spPr>
          <a:xfrm>
            <a:off x="4406756" y="3197856"/>
            <a:ext cx="344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5F5FD0B-EBCD-41C9-B3E6-A821CA7EDAE0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2189150" y="3016742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A3D867F-19A2-41DC-86BD-434924E7632C}"/>
              </a:ext>
            </a:extLst>
          </p:cNvPr>
          <p:cNvCxnSpPr>
            <a:cxnSpLocks/>
          </p:cNvCxnSpPr>
          <p:nvPr/>
        </p:nvCxnSpPr>
        <p:spPr>
          <a:xfrm flipV="1">
            <a:off x="2628303" y="3347797"/>
            <a:ext cx="467213" cy="41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4BA11B1-C4A8-4907-8519-AD9E2F714B3A}"/>
              </a:ext>
            </a:extLst>
          </p:cNvPr>
          <p:cNvSpPr txBox="1"/>
          <p:nvPr/>
        </p:nvSpPr>
        <p:spPr>
          <a:xfrm>
            <a:off x="2132020" y="3431799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35B724-8C61-4D19-85EF-B29791B42E0F}"/>
              </a:ext>
            </a:extLst>
          </p:cNvPr>
          <p:cNvSpPr txBox="1"/>
          <p:nvPr/>
        </p:nvSpPr>
        <p:spPr>
          <a:xfrm>
            <a:off x="5438521" y="2264738"/>
            <a:ext cx="2000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(N-F)//stride+1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297136-882F-4DDF-85E0-E41B962B72D7}"/>
              </a:ext>
            </a:extLst>
          </p:cNvPr>
          <p:cNvSpPr txBox="1"/>
          <p:nvPr/>
        </p:nvSpPr>
        <p:spPr>
          <a:xfrm>
            <a:off x="5511673" y="1516218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N-F+1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3AC5CE-C971-47D1-B733-0E567C23C096}"/>
              </a:ext>
            </a:extLst>
          </p:cNvPr>
          <p:cNvSpPr txBox="1"/>
          <p:nvPr/>
        </p:nvSpPr>
        <p:spPr>
          <a:xfrm>
            <a:off x="5435835" y="2842975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(9-4)//1+1 = 6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623725-1A03-4816-8EBE-E233BDF46E64}"/>
              </a:ext>
            </a:extLst>
          </p:cNvPr>
          <p:cNvSpPr txBox="1"/>
          <p:nvPr/>
        </p:nvSpPr>
        <p:spPr>
          <a:xfrm>
            <a:off x="5430938" y="3347797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(9-4)//2+1 = 3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751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5490366" y="3205395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5490366" y="4145433"/>
            <a:ext cx="2092464" cy="50552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125268" y="246308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6536598" y="2832415"/>
            <a:ext cx="1" cy="372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6536598" y="3710917"/>
            <a:ext cx="0" cy="434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005057" y="5084956"/>
            <a:ext cx="1063083" cy="505522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6536598" y="4650955"/>
            <a:ext cx="1" cy="434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3769111" y="3295243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87589" y="3458156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3769111" y="4258604"/>
            <a:ext cx="1018478" cy="325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787589" y="4421517"/>
            <a:ext cx="702777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DF54C1A8-020B-454E-B158-3FD9F49EC3F0}"/>
              </a:ext>
            </a:extLst>
          </p:cNvPr>
          <p:cNvSpPr/>
          <p:nvPr/>
        </p:nvSpPr>
        <p:spPr>
          <a:xfrm>
            <a:off x="3360235" y="3458156"/>
            <a:ext cx="381112" cy="963361"/>
          </a:xfrm>
          <a:prstGeom prst="leftBrace">
            <a:avLst>
              <a:gd name="adj1" fmla="val 8333"/>
              <a:gd name="adj2" fmla="val 5154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172CF-CF7B-48E1-AB3A-06ECD101D0C1}"/>
              </a:ext>
            </a:extLst>
          </p:cNvPr>
          <p:cNvSpPr txBox="1"/>
          <p:nvPr/>
        </p:nvSpPr>
        <p:spPr>
          <a:xfrm>
            <a:off x="1696408" y="3678226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목표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가중치의 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정확한 값을 찾는 것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E6E311-F740-442F-BABD-0F7DEC3C6F41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 err="1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4472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3553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mode='valid' 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87ACA-4FBC-4F26-A08F-40D1EF9C3D56}"/>
              </a:ext>
            </a:extLst>
          </p:cNvPr>
          <p:cNvSpPr/>
          <p:nvPr/>
        </p:nvSpPr>
        <p:spPr>
          <a:xfrm>
            <a:off x="2264979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607FD9-28B1-422B-809F-F1752570DAF9}"/>
              </a:ext>
            </a:extLst>
          </p:cNvPr>
          <p:cNvSpPr/>
          <p:nvPr/>
        </p:nvSpPr>
        <p:spPr>
          <a:xfrm>
            <a:off x="2632835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203DD3-6C26-4586-B422-7D10A3886334}"/>
              </a:ext>
            </a:extLst>
          </p:cNvPr>
          <p:cNvSpPr/>
          <p:nvPr/>
        </p:nvSpPr>
        <p:spPr>
          <a:xfrm>
            <a:off x="3000691" y="205477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C0C880-B9CD-47AF-9E22-3449A3082F7A}"/>
              </a:ext>
            </a:extLst>
          </p:cNvPr>
          <p:cNvSpPr/>
          <p:nvPr/>
        </p:nvSpPr>
        <p:spPr>
          <a:xfrm>
            <a:off x="2264979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88696F-34A5-4355-9822-C6895A3E8E8C}"/>
              </a:ext>
            </a:extLst>
          </p:cNvPr>
          <p:cNvSpPr/>
          <p:nvPr/>
        </p:nvSpPr>
        <p:spPr>
          <a:xfrm>
            <a:off x="2632835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9291C-2624-4AD1-835A-BC29F41653D0}"/>
              </a:ext>
            </a:extLst>
          </p:cNvPr>
          <p:cNvSpPr/>
          <p:nvPr/>
        </p:nvSpPr>
        <p:spPr>
          <a:xfrm>
            <a:off x="3000691" y="242263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86A795-07C2-4FD7-ABCE-210A5D8E971D}"/>
              </a:ext>
            </a:extLst>
          </p:cNvPr>
          <p:cNvSpPr/>
          <p:nvPr/>
        </p:nvSpPr>
        <p:spPr>
          <a:xfrm>
            <a:off x="2264979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3B5BCE-2EFA-45BD-B313-178EDE39C934}"/>
              </a:ext>
            </a:extLst>
          </p:cNvPr>
          <p:cNvSpPr/>
          <p:nvPr/>
        </p:nvSpPr>
        <p:spPr>
          <a:xfrm>
            <a:off x="2632835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ADF447-D73F-4D0B-B55A-4E55D8F2B976}"/>
              </a:ext>
            </a:extLst>
          </p:cNvPr>
          <p:cNvSpPr/>
          <p:nvPr/>
        </p:nvSpPr>
        <p:spPr>
          <a:xfrm>
            <a:off x="3000691" y="2790490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0B913-4748-4FBE-B1F0-DF17C8A6549C}"/>
              </a:ext>
            </a:extLst>
          </p:cNvPr>
          <p:cNvSpPr txBox="1"/>
          <p:nvPr/>
        </p:nvSpPr>
        <p:spPr>
          <a:xfrm>
            <a:off x="2681149" y="1731617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63B5EC-A215-44BD-8BE9-B79C6BE3DEA6}"/>
              </a:ext>
            </a:extLst>
          </p:cNvPr>
          <p:cNvSpPr txBox="1"/>
          <p:nvPr/>
        </p:nvSpPr>
        <p:spPr>
          <a:xfrm>
            <a:off x="4005704" y="1747001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1400">
              <a:solidFill>
                <a:srgbClr val="000000"/>
              </a:solidFill>
              <a:latin typeface="Cambria Math" panose="02040503050406030204" pitchFamily="18" charset="0"/>
              <a:ea typeface="고도 M" panose="020005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DF210BA-9B65-454C-9818-A10BC5E41CED}"/>
              </a:ext>
            </a:extLst>
          </p:cNvPr>
          <p:cNvSpPr/>
          <p:nvPr/>
        </p:nvSpPr>
        <p:spPr>
          <a:xfrm>
            <a:off x="3784460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4FAA474-0C29-40E4-B947-429433BAA48F}"/>
              </a:ext>
            </a:extLst>
          </p:cNvPr>
          <p:cNvSpPr/>
          <p:nvPr/>
        </p:nvSpPr>
        <p:spPr>
          <a:xfrm>
            <a:off x="4152316" y="206003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1969DD-8028-43CA-9EAA-5E5F3CF3320C}"/>
              </a:ext>
            </a:extLst>
          </p:cNvPr>
          <p:cNvSpPr/>
          <p:nvPr/>
        </p:nvSpPr>
        <p:spPr>
          <a:xfrm>
            <a:off x="3784460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A610FA3-515C-403E-9714-0F4EC7293940}"/>
              </a:ext>
            </a:extLst>
          </p:cNvPr>
          <p:cNvSpPr/>
          <p:nvPr/>
        </p:nvSpPr>
        <p:spPr>
          <a:xfrm>
            <a:off x="4152316" y="242788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756744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112460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149245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756744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112460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149245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756744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112460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149245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51CE4B-3C90-438B-B657-888ECE04E929}"/>
              </a:ext>
            </a:extLst>
          </p:cNvPr>
          <p:cNvSpPr/>
          <p:nvPr/>
        </p:nvSpPr>
        <p:spPr>
          <a:xfrm>
            <a:off x="2723937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0DF0EC9-981F-4184-A9B5-AD33FDC22E76}"/>
              </a:ext>
            </a:extLst>
          </p:cNvPr>
          <p:cNvSpPr/>
          <p:nvPr/>
        </p:nvSpPr>
        <p:spPr>
          <a:xfrm>
            <a:off x="3091793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E0F6F-28FA-4C01-93AE-D899504C138E}"/>
              </a:ext>
            </a:extLst>
          </p:cNvPr>
          <p:cNvSpPr/>
          <p:nvPr/>
        </p:nvSpPr>
        <p:spPr>
          <a:xfrm>
            <a:off x="3459649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2FC4DC-8BE1-4AF4-87F8-96A692EC64A8}"/>
              </a:ext>
            </a:extLst>
          </p:cNvPr>
          <p:cNvSpPr/>
          <p:nvPr/>
        </p:nvSpPr>
        <p:spPr>
          <a:xfrm>
            <a:off x="2723937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FC38FCE-5485-45FA-9CEA-FEB6C9A64830}"/>
              </a:ext>
            </a:extLst>
          </p:cNvPr>
          <p:cNvSpPr/>
          <p:nvPr/>
        </p:nvSpPr>
        <p:spPr>
          <a:xfrm>
            <a:off x="3091793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1D53A5-0210-4E0E-91DC-39F2D8CC4054}"/>
              </a:ext>
            </a:extLst>
          </p:cNvPr>
          <p:cNvSpPr/>
          <p:nvPr/>
        </p:nvSpPr>
        <p:spPr>
          <a:xfrm>
            <a:off x="3459649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C0988FB-9FFA-4523-9AD9-4E22C4D9BCC1}"/>
              </a:ext>
            </a:extLst>
          </p:cNvPr>
          <p:cNvSpPr/>
          <p:nvPr/>
        </p:nvSpPr>
        <p:spPr>
          <a:xfrm>
            <a:off x="2723937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CC9507E-E16A-463C-95F5-148EF7F6402D}"/>
              </a:ext>
            </a:extLst>
          </p:cNvPr>
          <p:cNvSpPr/>
          <p:nvPr/>
        </p:nvSpPr>
        <p:spPr>
          <a:xfrm>
            <a:off x="3091793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BCBB3C1-9DC5-4B16-8617-7F9E7A1CDCB3}"/>
              </a:ext>
            </a:extLst>
          </p:cNvPr>
          <p:cNvSpPr/>
          <p:nvPr/>
        </p:nvSpPr>
        <p:spPr>
          <a:xfrm>
            <a:off x="3459649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0D6A1E-D3B8-4B0D-958B-DF3DE3AD6E0F}"/>
              </a:ext>
            </a:extLst>
          </p:cNvPr>
          <p:cNvGrpSpPr/>
          <p:nvPr/>
        </p:nvGrpSpPr>
        <p:grpSpPr>
          <a:xfrm>
            <a:off x="3102299" y="3903126"/>
            <a:ext cx="1615122" cy="1103568"/>
            <a:chOff x="2723936" y="3910660"/>
            <a:chExt cx="1615122" cy="110356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6B7521-37DE-4608-B24E-3772E5A7CFE4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2B981C8E-3F80-4068-82EF-7754D334D79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AC72843-0275-4708-BCDF-2E69C5CFA201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297AB39-99BE-4AF0-85A1-0D0CD9732012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6CD322C-7DE2-4F92-85FB-EB58B58EBBF1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68BD9B9-19E0-4E8C-ACF5-E3AA03E7A4DE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C5FA93C-46F8-4C37-9C2A-ABCD63C0203F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AA0D15C-B37D-4AC2-B0F9-76072B23F21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8A12C96B-258B-48A3-B1EA-78FF8FF3490C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A270A976-E550-4346-A080-F3CD0D0D87E7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A7ABD4F-131D-481A-98C9-44424911E915}"/>
              </a:ext>
            </a:extLst>
          </p:cNvPr>
          <p:cNvSpPr/>
          <p:nvPr/>
        </p:nvSpPr>
        <p:spPr>
          <a:xfrm>
            <a:off x="5083510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D6D2FAA-6776-49B0-8E42-D629D8567B41}"/>
              </a:ext>
            </a:extLst>
          </p:cNvPr>
          <p:cNvSpPr/>
          <p:nvPr/>
        </p:nvSpPr>
        <p:spPr>
          <a:xfrm>
            <a:off x="5451366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00EE1B4-CBBA-4DB5-89C6-C31CB98C67C7}"/>
              </a:ext>
            </a:extLst>
          </p:cNvPr>
          <p:cNvSpPr/>
          <p:nvPr/>
        </p:nvSpPr>
        <p:spPr>
          <a:xfrm>
            <a:off x="5819222" y="427851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5A5F537-A84A-421A-B925-69C879C358AB}"/>
              </a:ext>
            </a:extLst>
          </p:cNvPr>
          <p:cNvSpPr/>
          <p:nvPr/>
        </p:nvSpPr>
        <p:spPr>
          <a:xfrm>
            <a:off x="5083510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B4BB039-B565-4A47-9896-480113AE8A33}"/>
              </a:ext>
            </a:extLst>
          </p:cNvPr>
          <p:cNvSpPr/>
          <p:nvPr/>
        </p:nvSpPr>
        <p:spPr>
          <a:xfrm>
            <a:off x="5451366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B5556CE-0642-4041-BE75-B9776A153EC1}"/>
              </a:ext>
            </a:extLst>
          </p:cNvPr>
          <p:cNvSpPr/>
          <p:nvPr/>
        </p:nvSpPr>
        <p:spPr>
          <a:xfrm>
            <a:off x="5819222" y="464637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9C9A056-3196-4773-9C38-7B8A50B1211F}"/>
              </a:ext>
            </a:extLst>
          </p:cNvPr>
          <p:cNvSpPr/>
          <p:nvPr/>
        </p:nvSpPr>
        <p:spPr>
          <a:xfrm>
            <a:off x="5083510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714F09-F7C9-46F4-9188-E0AAE3368916}"/>
              </a:ext>
            </a:extLst>
          </p:cNvPr>
          <p:cNvSpPr/>
          <p:nvPr/>
        </p:nvSpPr>
        <p:spPr>
          <a:xfrm>
            <a:off x="5451366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8CACF39-97D5-4034-9824-841F814EDBCA}"/>
              </a:ext>
            </a:extLst>
          </p:cNvPr>
          <p:cNvSpPr/>
          <p:nvPr/>
        </p:nvSpPr>
        <p:spPr>
          <a:xfrm>
            <a:off x="5819222" y="501422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2F567B7-CBC6-4151-A993-E64CD2894831}"/>
              </a:ext>
            </a:extLst>
          </p:cNvPr>
          <p:cNvGrpSpPr/>
          <p:nvPr/>
        </p:nvGrpSpPr>
        <p:grpSpPr>
          <a:xfrm>
            <a:off x="5088764" y="4278520"/>
            <a:ext cx="1615122" cy="1103568"/>
            <a:chOff x="2723936" y="3910660"/>
            <a:chExt cx="1615122" cy="110356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B030FAA-2C3C-4121-B297-9C5DD2C6288C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E8CC4EB-C48B-49EB-B05C-2C36D84923C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C8A6781F-C7E0-4BAD-B8EB-221A9E06ED0B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2E72AC-42A0-45A0-988C-6003B38ED70E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5CE2FA1E-CED3-41FE-BF5E-3B6E2E1A2164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6585843-AE97-4165-97C7-9D3705F6F450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5B5EE9B7-E2B1-42FA-BCBC-FF5B3B92B6B8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3243D25-E1F5-49A2-BFA0-175EABEE4BED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78768F1-4040-4BEE-93F8-29440939AF82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AF5C9FC-DD19-4CFD-936A-382F32C9D7DC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F0A5EF-84E9-4EE8-8567-16832739DD99}"/>
              </a:ext>
            </a:extLst>
          </p:cNvPr>
          <p:cNvSpPr/>
          <p:nvPr/>
        </p:nvSpPr>
        <p:spPr>
          <a:xfrm>
            <a:off x="7143537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57EE58-9913-4A2C-9845-C84E2DF25783}"/>
              </a:ext>
            </a:extLst>
          </p:cNvPr>
          <p:cNvSpPr/>
          <p:nvPr/>
        </p:nvSpPr>
        <p:spPr>
          <a:xfrm>
            <a:off x="7511393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B424072-B80E-45CF-91B8-4AE65A6F1772}"/>
              </a:ext>
            </a:extLst>
          </p:cNvPr>
          <p:cNvSpPr/>
          <p:nvPr/>
        </p:nvSpPr>
        <p:spPr>
          <a:xfrm>
            <a:off x="7879249" y="427851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9C74B0F-2E37-4B49-9454-3C1D0E8CF8B6}"/>
              </a:ext>
            </a:extLst>
          </p:cNvPr>
          <p:cNvSpPr/>
          <p:nvPr/>
        </p:nvSpPr>
        <p:spPr>
          <a:xfrm>
            <a:off x="7143537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09A538-C9BA-443A-9F8E-122C7B735084}"/>
              </a:ext>
            </a:extLst>
          </p:cNvPr>
          <p:cNvSpPr/>
          <p:nvPr/>
        </p:nvSpPr>
        <p:spPr>
          <a:xfrm>
            <a:off x="7511393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9572B86-939D-4D07-A1D0-5CD05F94EC35}"/>
              </a:ext>
            </a:extLst>
          </p:cNvPr>
          <p:cNvSpPr/>
          <p:nvPr/>
        </p:nvSpPr>
        <p:spPr>
          <a:xfrm>
            <a:off x="7879249" y="4646368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977F3E7-FF9E-4093-9B31-DCB3C5D1AD13}"/>
              </a:ext>
            </a:extLst>
          </p:cNvPr>
          <p:cNvSpPr/>
          <p:nvPr/>
        </p:nvSpPr>
        <p:spPr>
          <a:xfrm>
            <a:off x="7143537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AA47070-E5E0-4589-AAEB-7B33F14C23A5}"/>
              </a:ext>
            </a:extLst>
          </p:cNvPr>
          <p:cNvSpPr/>
          <p:nvPr/>
        </p:nvSpPr>
        <p:spPr>
          <a:xfrm>
            <a:off x="7511393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0204A87-4255-4203-842B-E58F89DD95D3}"/>
              </a:ext>
            </a:extLst>
          </p:cNvPr>
          <p:cNvSpPr/>
          <p:nvPr/>
        </p:nvSpPr>
        <p:spPr>
          <a:xfrm>
            <a:off x="7879249" y="5014224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313A24B-4BDE-43E6-B4E3-840E653B011F}"/>
              </a:ext>
            </a:extLst>
          </p:cNvPr>
          <p:cNvGrpSpPr/>
          <p:nvPr/>
        </p:nvGrpSpPr>
        <p:grpSpPr>
          <a:xfrm>
            <a:off x="7500886" y="4278516"/>
            <a:ext cx="1615122" cy="1103568"/>
            <a:chOff x="2723936" y="3910660"/>
            <a:chExt cx="1615122" cy="1103568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B5F6BF2-91BA-4B4E-AEFB-90CC95BD7736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0B02160-81A4-4029-9DBC-726FEE65A348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F357C2C0-FE97-4211-AFF4-C30F7FF43614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3A58C3EC-8331-4AE4-A20D-5C71C5F65D29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F7556413-56EA-470D-8C3A-BBCE21DBAA98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2E2265B-7658-4B53-B22A-9C528EC84468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44E7A1F-9082-4526-8CAB-7D2F71C3A03D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A880308-8D0C-402D-BA31-B10338016DB1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E5FB4857-2D00-4F00-875D-1915DF4591AB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0FC06880-4E57-428D-903E-69C49574153D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BE2C36F-7D9F-48E6-ACC2-D4D1A573F3B8}"/>
              </a:ext>
            </a:extLst>
          </p:cNvPr>
          <p:cNvSpPr txBox="1"/>
          <p:nvPr/>
        </p:nvSpPr>
        <p:spPr>
          <a:xfrm>
            <a:off x="1022875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2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CC4D41-1E77-4FE9-9350-8F6006B6ECE7}"/>
              </a:ext>
            </a:extLst>
          </p:cNvPr>
          <p:cNvSpPr txBox="1"/>
          <p:nvPr/>
        </p:nvSpPr>
        <p:spPr>
          <a:xfrm>
            <a:off x="3126333" y="5525017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4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D7E794A-DACE-4A4B-9685-A21E53F0D84C}"/>
              </a:ext>
            </a:extLst>
          </p:cNvPr>
          <p:cNvSpPr txBox="1"/>
          <p:nvPr/>
        </p:nvSpPr>
        <p:spPr>
          <a:xfrm>
            <a:off x="5518722" y="551481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8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75174A8-6326-4F36-B22B-600FB75F48FC}"/>
              </a:ext>
            </a:extLst>
          </p:cNvPr>
          <p:cNvSpPr txBox="1"/>
          <p:nvPr/>
        </p:nvSpPr>
        <p:spPr>
          <a:xfrm>
            <a:off x="7529272" y="5530883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10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5389571" y="1541736"/>
            <a:ext cx="395867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([[1, 2, 3],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[4, 5, 6],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[7, 8, 9]])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([[2, 0], [0, 0]])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scipy.signal import correlate2d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mode='valid')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5585503" y="302415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8AF5E98-71E1-45BB-AAC8-6EFE9DC4EC61}"/>
              </a:ext>
            </a:extLst>
          </p:cNvPr>
          <p:cNvGrpSpPr/>
          <p:nvPr/>
        </p:nvGrpSpPr>
        <p:grpSpPr>
          <a:xfrm>
            <a:off x="748032" y="3895592"/>
            <a:ext cx="1615122" cy="1103568"/>
            <a:chOff x="2723936" y="3910660"/>
            <a:chExt cx="1615122" cy="110356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BEF7C2B-3431-4F38-AD38-6DD521207AFD}"/>
                </a:ext>
              </a:extLst>
            </p:cNvPr>
            <p:cNvSpPr/>
            <p:nvPr/>
          </p:nvSpPr>
          <p:spPr>
            <a:xfrm>
              <a:off x="2723937" y="4278516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74B82633-28E2-46EB-AB45-A3138E7ED800}"/>
                </a:ext>
              </a:extLst>
            </p:cNvPr>
            <p:cNvCxnSpPr/>
            <p:nvPr/>
          </p:nvCxnSpPr>
          <p:spPr>
            <a:xfrm flipH="1">
              <a:off x="2723937" y="3910660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95CE838D-C2B2-49E2-AA6A-83257A4BA386}"/>
                </a:ext>
              </a:extLst>
            </p:cNvPr>
            <p:cNvCxnSpPr/>
            <p:nvPr/>
          </p:nvCxnSpPr>
          <p:spPr>
            <a:xfrm flipH="1">
              <a:off x="2723936" y="4646372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0867106-74DC-4D87-AA15-B7AC812C6F20}"/>
                </a:ext>
              </a:extLst>
            </p:cNvPr>
            <p:cNvCxnSpPr/>
            <p:nvPr/>
          </p:nvCxnSpPr>
          <p:spPr>
            <a:xfrm flipH="1">
              <a:off x="3459649" y="4638838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AA816326-54FE-4216-BBDE-8F7DBC87878D}"/>
                </a:ext>
              </a:extLst>
            </p:cNvPr>
            <p:cNvCxnSpPr/>
            <p:nvPr/>
          </p:nvCxnSpPr>
          <p:spPr>
            <a:xfrm flipH="1">
              <a:off x="3459649" y="3914427"/>
              <a:ext cx="879409" cy="367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94090EA-1401-4806-843A-DDDDFE179649}"/>
                </a:ext>
              </a:extLst>
            </p:cNvPr>
            <p:cNvGrpSpPr/>
            <p:nvPr/>
          </p:nvGrpSpPr>
          <p:grpSpPr>
            <a:xfrm>
              <a:off x="3603346" y="3910660"/>
              <a:ext cx="735712" cy="735712"/>
              <a:chOff x="1529267" y="3727541"/>
              <a:chExt cx="735712" cy="735712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A0B4A4E6-3B1C-4B67-AC1A-AC2438A23A71}"/>
                  </a:ext>
                </a:extLst>
              </p:cNvPr>
              <p:cNvSpPr/>
              <p:nvPr/>
            </p:nvSpPr>
            <p:spPr>
              <a:xfrm>
                <a:off x="1529267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8DD9A69-7DC5-4841-83F8-3AB7A8E9CA95}"/>
                  </a:ext>
                </a:extLst>
              </p:cNvPr>
              <p:cNvSpPr/>
              <p:nvPr/>
            </p:nvSpPr>
            <p:spPr>
              <a:xfrm>
                <a:off x="1897123" y="3727541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D3835C6-1709-47DC-A0F1-69EB3ACB679E}"/>
                  </a:ext>
                </a:extLst>
              </p:cNvPr>
              <p:cNvSpPr/>
              <p:nvPr/>
            </p:nvSpPr>
            <p:spPr>
              <a:xfrm>
                <a:off x="1529267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5D68C8C-2CB1-4FB5-A698-4E4684E09D06}"/>
                  </a:ext>
                </a:extLst>
              </p:cNvPr>
              <p:cNvSpPr/>
              <p:nvPr/>
            </p:nvSpPr>
            <p:spPr>
              <a:xfrm>
                <a:off x="1897123" y="4095397"/>
                <a:ext cx="367856" cy="36785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3449780-478B-4152-A860-1374599491E4}"/>
              </a:ext>
            </a:extLst>
          </p:cNvPr>
          <p:cNvSpPr/>
          <p:nvPr/>
        </p:nvSpPr>
        <p:spPr>
          <a:xfrm>
            <a:off x="4484782" y="590051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A72F3-421E-4A5B-82FB-14B8C917DE4C}"/>
              </a:ext>
            </a:extLst>
          </p:cNvPr>
          <p:cNvSpPr/>
          <p:nvPr/>
        </p:nvSpPr>
        <p:spPr>
          <a:xfrm>
            <a:off x="4852638" y="590051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E16C842-FE69-4169-82D8-BFCD86EC1A05}"/>
              </a:ext>
            </a:extLst>
          </p:cNvPr>
          <p:cNvSpPr/>
          <p:nvPr/>
        </p:nvSpPr>
        <p:spPr>
          <a:xfrm>
            <a:off x="4484782" y="626836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E3B5FD1-F179-4EBF-BA61-9A385915999A}"/>
              </a:ext>
            </a:extLst>
          </p:cNvPr>
          <p:cNvSpPr/>
          <p:nvPr/>
        </p:nvSpPr>
        <p:spPr>
          <a:xfrm>
            <a:off x="4852638" y="626836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60806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same padding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6153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F31CAA6-1A2A-42D4-99EA-25DBA1F6BA41}"/>
              </a:ext>
            </a:extLst>
          </p:cNvPr>
          <p:cNvSpPr/>
          <p:nvPr/>
        </p:nvSpPr>
        <p:spPr>
          <a:xfrm>
            <a:off x="410070" y="3615637"/>
            <a:ext cx="8938347" cy="30777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correlate2d(x, w, mode='same')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73F1660-FFBA-4603-84DE-1310FD3A226F}"/>
              </a:ext>
            </a:extLst>
          </p:cNvPr>
          <p:cNvSpPr txBox="1"/>
          <p:nvPr/>
        </p:nvSpPr>
        <p:spPr>
          <a:xfrm>
            <a:off x="858978" y="4089263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array([[ 2,  4,  6],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[ 8, 10, 12],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   [14, 16, 18]])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C29501C-A643-4B19-A3D5-CE55A1B31FF3}"/>
              </a:ext>
            </a:extLst>
          </p:cNvPr>
          <p:cNvGrpSpPr/>
          <p:nvPr/>
        </p:nvGrpSpPr>
        <p:grpSpPr>
          <a:xfrm>
            <a:off x="1351272" y="1808578"/>
            <a:ext cx="980949" cy="980948"/>
            <a:chOff x="405340" y="3647889"/>
            <a:chExt cx="980949" cy="98094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D0488C8-1B0C-4890-815D-02BABBABA86D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0D12F0C-9435-4655-93B8-C52E3116FED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D9A7ADC-1EAA-4C66-AF54-AF632A649BC6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3B05DEA-150E-4B96-90F1-7BCFDEF2E643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85FCF3E-0848-40E0-9975-E748ABA31CD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B8CBA349-03A0-4EC7-84F5-9B69A7B3A6AA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96718D3-6F9F-4B60-ABC8-EFAFBA10BB62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637093-EF68-4D0A-80FF-CF2D5226BEE8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6CC12F9-4176-4E17-8D2A-103A84FD167C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E1D7085-985D-43F5-A1C6-6079BAEF44A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C67F7A2-C61C-481E-971A-F6E289EED269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33BA464-1FB5-4E80-BCFD-7CDF03783D8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CA64055D-A8B7-437F-AEFE-6BD832E20D32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D3DAA1F-DBA3-4F6E-BAA9-807434D5EBF7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3C6D1F6-00E4-4976-B937-4012FD8E643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0EBCA88-5A18-4494-AC34-BB39A5D4D0D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51B3C9B-01F4-4DFF-81E9-CAC05B17FA5A}"/>
              </a:ext>
            </a:extLst>
          </p:cNvPr>
          <p:cNvSpPr/>
          <p:nvPr/>
        </p:nvSpPr>
        <p:spPr>
          <a:xfrm>
            <a:off x="1597194" y="1808577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36F3EB6-0820-494C-A1B3-7B4CD65321FC}"/>
              </a:ext>
            </a:extLst>
          </p:cNvPr>
          <p:cNvGrpSpPr/>
          <p:nvPr/>
        </p:nvGrpSpPr>
        <p:grpSpPr>
          <a:xfrm>
            <a:off x="2486390" y="1808578"/>
            <a:ext cx="980949" cy="980948"/>
            <a:chOff x="405340" y="3647889"/>
            <a:chExt cx="980949" cy="98094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7401107-B042-4B42-9CC7-BC6688F40E60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E58AA09-84CB-47FC-88CA-29ECFDD34EA9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B73D81E1-284D-43A9-9977-342C9269010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1EFA3AB9-984D-4589-A459-69622CEA3611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3C3EB10-80CA-4E7E-9616-3609BD0BBCDF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49C0532-B3CB-4EAC-8B41-139B9EC2162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0D15ADA-B1E4-47C7-BF2D-F6D8504F389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CF19872-A37D-4FAA-848B-C2CD799F076D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2622367-99F0-43BF-A75F-35A54F890072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AC44165-F7CF-4183-B95D-D8D2EC8E45BD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6AF95CA-7DB9-47A1-924D-008566492F27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F5D9D6E8-679B-4C5A-94A2-18D692468A2F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3DAF3E85-9FC1-471D-8B22-1498D04DE063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18994654-6938-41B0-9592-71B3259E1210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E11602A-FC3D-4AC2-B3E9-B27F1A0FACE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6EC9688B-F53D-4CA3-A45C-5607F229B65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392BF3B-EF32-41BF-8575-6326F98D8F96}"/>
              </a:ext>
            </a:extLst>
          </p:cNvPr>
          <p:cNvSpPr/>
          <p:nvPr/>
        </p:nvSpPr>
        <p:spPr>
          <a:xfrm>
            <a:off x="2976865" y="181111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B1B229BB-D89F-4461-9A43-CF81E425B82B}"/>
              </a:ext>
            </a:extLst>
          </p:cNvPr>
          <p:cNvGrpSpPr/>
          <p:nvPr/>
        </p:nvGrpSpPr>
        <p:grpSpPr>
          <a:xfrm>
            <a:off x="3621508" y="1808578"/>
            <a:ext cx="980949" cy="980948"/>
            <a:chOff x="405340" y="3647889"/>
            <a:chExt cx="980949" cy="980948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76899A0-6FF2-4FBD-8283-CD76F12F6984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918FBBF9-ED98-433D-B49D-39C231E2488B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11465029-854D-4FDD-B1FC-928FDAFD56A1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3F212458-6823-4B0D-A21D-CA05F76D3DA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71A6995-4B9B-4EB5-A669-5AE393F8AE83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22603EE-BC3B-489E-8FC7-E7D3C182491B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2D2FD1C1-A34D-4C8F-A0E0-1B146040B827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DE679D-CC9A-4D6E-811A-6907DD6C6013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8D7B330-E7D8-410D-81F4-070F715485C8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00A0EA7-85EE-4874-8C8E-5343EE8D9A2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82567272-8614-469B-822F-1E7BA9F52C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6458F6E-2E8A-44D8-9618-69077C8B0B26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CDB99367-A924-4935-8C92-F75F49FFEE7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01A2CE1D-9353-4DE2-926E-A8D5FF64468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FCF5C2E-9ECF-4365-9D90-CDB96218EBAD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9CB713E7-05B2-4E60-8F20-0C64C2364A43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30E4F96-06D5-464E-8622-E54C8648C117}"/>
              </a:ext>
            </a:extLst>
          </p:cNvPr>
          <p:cNvSpPr/>
          <p:nvPr/>
        </p:nvSpPr>
        <p:spPr>
          <a:xfrm>
            <a:off x="3617319" y="2053813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97B6A94C-DFA1-4EC1-8020-5281EB5DDA37}"/>
              </a:ext>
            </a:extLst>
          </p:cNvPr>
          <p:cNvGrpSpPr/>
          <p:nvPr/>
        </p:nvGrpSpPr>
        <p:grpSpPr>
          <a:xfrm>
            <a:off x="4756626" y="1808578"/>
            <a:ext cx="980949" cy="980948"/>
            <a:chOff x="405340" y="3647889"/>
            <a:chExt cx="980949" cy="980948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DCFFF0E-CB85-49FC-9E66-C46C852DB93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5947A1-C595-44B7-8CAF-044AA50C2E2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17F3BE21-FD41-45D0-8FEC-08731C6F3B09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5992D36D-E90D-4E8A-9BC6-97419A0DC87F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8F0D924E-2964-4D62-8AEF-96B64C17100D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B8A0CCD3-0036-41DA-959D-391753DC50D5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B164ED0E-3056-475A-881A-3EFB344F2C35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FD621ADD-DF99-4941-8EF5-1D48AD747D54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C4C56CE0-2308-42C6-94A0-30C05239FF63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54028FCC-8673-4A4B-8AC9-055E00210C94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AE06EBD-C7C8-440E-85BD-6635E30BD95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1DC5696C-A95E-4E3E-A614-9085B8DEAC87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FC08D47A-9724-4AD5-85EE-DCF5CE720395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B950DD52-49B2-4DE1-AD84-721769A3B92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3DC4803B-4E85-45A5-AD8B-F5423553B574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1CADD6E2-FDB6-4E7E-9F52-B270E52A0F84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80B2F965-8659-48C2-A6C9-38C82FC34FB8}"/>
              </a:ext>
            </a:extLst>
          </p:cNvPr>
          <p:cNvSpPr/>
          <p:nvPr/>
        </p:nvSpPr>
        <p:spPr>
          <a:xfrm>
            <a:off x="5006050" y="2053812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308443DF-D940-440A-BD03-D4B834260914}"/>
              </a:ext>
            </a:extLst>
          </p:cNvPr>
          <p:cNvGrpSpPr/>
          <p:nvPr/>
        </p:nvGrpSpPr>
        <p:grpSpPr>
          <a:xfrm>
            <a:off x="5891744" y="1808578"/>
            <a:ext cx="980949" cy="980948"/>
            <a:chOff x="405340" y="3647889"/>
            <a:chExt cx="980949" cy="980948"/>
          </a:xfrm>
        </p:grpSpPr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A5E49BBE-3552-41F3-BA83-9221755FA1F3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0F5E64E6-3883-4EAB-8FBF-B3ACD8F75760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34B13E6-ACDB-41EB-9BBE-FFC02644F845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B160865-A471-4897-A9F6-ADD8E4F0F385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A4F3B60-0F01-456F-92AE-47274C785F02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6DE94BF-B5ED-4B68-BB40-D8B097A14C36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B599095A-4698-413C-A80E-BA2F2C7BD6E1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F3AC2A34-4B71-42C7-A3CD-228087A312AC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FA513C17-5272-4825-9779-BD56C92356D5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9E19EE3-FF9F-4A7F-BC86-494F61668E61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B0A7DFA5-CF76-4AEA-A385-07ACD9498D9F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27013A9E-878F-45C8-A455-9C2271A9E694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3E3B05A-0236-4DA5-8174-38B7F8A52FE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4AD89FE7-FB31-45DD-B4F3-60C7E2AC89B6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51645007-3BB5-4F6B-BEED-4FFA1CB0B0C1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0C127A6-B93A-4F02-9FF5-08251FE2B95D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443E53F8-D1A4-4664-8435-F4AD7EB1613A}"/>
              </a:ext>
            </a:extLst>
          </p:cNvPr>
          <p:cNvSpPr/>
          <p:nvPr/>
        </p:nvSpPr>
        <p:spPr>
          <a:xfrm>
            <a:off x="6380516" y="204584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CB7C2C05-E0EC-402E-B9D7-6A2898C4BE80}"/>
              </a:ext>
            </a:extLst>
          </p:cNvPr>
          <p:cNvGrpSpPr/>
          <p:nvPr/>
        </p:nvGrpSpPr>
        <p:grpSpPr>
          <a:xfrm>
            <a:off x="7026862" y="1808578"/>
            <a:ext cx="980949" cy="980948"/>
            <a:chOff x="405340" y="3647889"/>
            <a:chExt cx="980949" cy="980948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C346124D-6F2C-4113-8527-D0DDDF736988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4CA2289-F96B-4357-8247-9B11987A7D25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18C27D86-72AA-44E5-A761-53DCAEF0F723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42A0DBB-8075-43B7-9DBC-6D5652D283F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F5C44CE-A717-47F3-829F-FE19921505F0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EF97563-2A01-4811-B7D6-EF4092CD5C8E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13294877-FDBA-46BB-B203-940E0B2E099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6F7F136-D0A6-4595-A247-DD3AA923B5AB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00217EB4-5211-47E1-A800-585F2960098A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94E7A71-69FC-4EA9-BBDC-11EE585513DA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CFC32F36-92DC-472B-A6A1-91D2FBE5945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FF653432-93F3-4C10-9537-72E0BE4DBB70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95CB816-6890-4BBA-BF56-B2FBA2DF0E6D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2F68B95F-CE4F-4EFC-B870-E44F6F5E1C6E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5A303117-66B4-4D3D-A033-60B110ADCE6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32A9E667-50E2-480E-ACF6-5444D26E7065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6E9AAD99-B471-4AB7-9C7F-A7A5C1E2743A}"/>
              </a:ext>
            </a:extLst>
          </p:cNvPr>
          <p:cNvSpPr/>
          <p:nvPr/>
        </p:nvSpPr>
        <p:spPr>
          <a:xfrm>
            <a:off x="7031048" y="2299051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8E651894-A058-4AE7-8277-307C82DEFB8E}"/>
              </a:ext>
            </a:extLst>
          </p:cNvPr>
          <p:cNvGrpSpPr/>
          <p:nvPr/>
        </p:nvGrpSpPr>
        <p:grpSpPr>
          <a:xfrm>
            <a:off x="8161980" y="1808578"/>
            <a:ext cx="980949" cy="980948"/>
            <a:chOff x="405340" y="3647889"/>
            <a:chExt cx="980949" cy="980948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88CED3F-9189-4524-AC9B-81EC8A0E64DB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580FA1C-E501-4D87-B3FC-276D05266CE7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DD78B07-3669-4668-9A24-A1D5859EDC12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300AF75-52F1-498B-89BE-4D3C3D4A2E4B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11D6E13A-6B2F-4A39-AD5D-8E7A78BAF546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BC1FA150-CDCF-412C-8C3F-82B0B2DE64B2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05E905E-6078-4371-94E7-6A3DBC0528DF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261972A5-B17B-458B-B92E-E5E3B7522521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4CD3ABE2-69E7-4A0C-9BA9-A0CD4C578BCF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EF05B1E9-08AA-4B0C-A5E5-D6AEE728AEEC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945F45A3-77B0-4424-8816-0CC21ED61910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9CFBA8D-0D6D-4B50-B268-2C8CCAAC2F03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8F9A1190-9B0D-4976-8F1D-84AC8E0EB10A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192FCE5D-AFC4-436A-ABDD-E374406110C1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331512F-3F40-46C4-AFF1-2F631780B176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242C0082-6562-4838-B3B5-ABF78CAC6AD8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E4684137-A759-4D23-8D7B-A91B85EC828C}"/>
              </a:ext>
            </a:extLst>
          </p:cNvPr>
          <p:cNvSpPr/>
          <p:nvPr/>
        </p:nvSpPr>
        <p:spPr>
          <a:xfrm>
            <a:off x="8413209" y="2299049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DE6E0BCE-F65A-4CB2-AF1D-536419B6576B}"/>
              </a:ext>
            </a:extLst>
          </p:cNvPr>
          <p:cNvGrpSpPr/>
          <p:nvPr/>
        </p:nvGrpSpPr>
        <p:grpSpPr>
          <a:xfrm>
            <a:off x="9297098" y="1808578"/>
            <a:ext cx="980949" cy="980948"/>
            <a:chOff x="405340" y="3647889"/>
            <a:chExt cx="980949" cy="980948"/>
          </a:xfrm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F6768421-FB29-41BB-AC48-E5DA1E437371}"/>
                </a:ext>
              </a:extLst>
            </p:cNvPr>
            <p:cNvSpPr/>
            <p:nvPr/>
          </p:nvSpPr>
          <p:spPr>
            <a:xfrm>
              <a:off x="405340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B2FCBC14-72EB-4828-B2E0-059E8E24ADF3}"/>
                </a:ext>
              </a:extLst>
            </p:cNvPr>
            <p:cNvSpPr/>
            <p:nvPr/>
          </p:nvSpPr>
          <p:spPr>
            <a:xfrm>
              <a:off x="650577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8372C33-FD04-4271-99E8-EA5F63254E8C}"/>
                </a:ext>
              </a:extLst>
            </p:cNvPr>
            <p:cNvSpPr/>
            <p:nvPr/>
          </p:nvSpPr>
          <p:spPr>
            <a:xfrm>
              <a:off x="895815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6EDD4DCC-0F7A-44FE-88EE-47470EF354C7}"/>
                </a:ext>
              </a:extLst>
            </p:cNvPr>
            <p:cNvSpPr/>
            <p:nvPr/>
          </p:nvSpPr>
          <p:spPr>
            <a:xfrm>
              <a:off x="405340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1076012E-9E8F-46C3-9643-BADE1DF0705C}"/>
                </a:ext>
              </a:extLst>
            </p:cNvPr>
            <p:cNvSpPr/>
            <p:nvPr/>
          </p:nvSpPr>
          <p:spPr>
            <a:xfrm>
              <a:off x="650577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5B1793DD-AE26-4735-BE57-3C45709F6B13}"/>
                </a:ext>
              </a:extLst>
            </p:cNvPr>
            <p:cNvSpPr/>
            <p:nvPr/>
          </p:nvSpPr>
          <p:spPr>
            <a:xfrm>
              <a:off x="895815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12112357-7E4B-4420-BD11-C892E790A7D3}"/>
                </a:ext>
              </a:extLst>
            </p:cNvPr>
            <p:cNvSpPr/>
            <p:nvPr/>
          </p:nvSpPr>
          <p:spPr>
            <a:xfrm>
              <a:off x="405340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808F846-CBCB-446E-AFA2-8D386F76EB60}"/>
                </a:ext>
              </a:extLst>
            </p:cNvPr>
            <p:cNvSpPr/>
            <p:nvPr/>
          </p:nvSpPr>
          <p:spPr>
            <a:xfrm>
              <a:off x="650577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63026840-66F8-41B3-B0F9-9A313B0CB467}"/>
                </a:ext>
              </a:extLst>
            </p:cNvPr>
            <p:cNvSpPr/>
            <p:nvPr/>
          </p:nvSpPr>
          <p:spPr>
            <a:xfrm>
              <a:off x="895815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BD2C0704-209E-4BB5-8B20-E07B6EA886F7}"/>
                </a:ext>
              </a:extLst>
            </p:cNvPr>
            <p:cNvSpPr/>
            <p:nvPr/>
          </p:nvSpPr>
          <p:spPr>
            <a:xfrm>
              <a:off x="1141052" y="3647889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D264476A-581A-4950-BFF8-D452F7AA0E44}"/>
                </a:ext>
              </a:extLst>
            </p:cNvPr>
            <p:cNvSpPr/>
            <p:nvPr/>
          </p:nvSpPr>
          <p:spPr>
            <a:xfrm>
              <a:off x="1141052" y="3893126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32478E96-FFA5-4DDD-848C-55669AFE2EAD}"/>
                </a:ext>
              </a:extLst>
            </p:cNvPr>
            <p:cNvSpPr/>
            <p:nvPr/>
          </p:nvSpPr>
          <p:spPr>
            <a:xfrm>
              <a:off x="1141052" y="4138364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DA0BA963-67F2-4A69-8A31-ABFAAAF70B58}"/>
                </a:ext>
              </a:extLst>
            </p:cNvPr>
            <p:cNvSpPr/>
            <p:nvPr/>
          </p:nvSpPr>
          <p:spPr>
            <a:xfrm>
              <a:off x="405340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3081340E-6AE5-4924-A9FE-A50599401804}"/>
                </a:ext>
              </a:extLst>
            </p:cNvPr>
            <p:cNvSpPr/>
            <p:nvPr/>
          </p:nvSpPr>
          <p:spPr>
            <a:xfrm>
              <a:off x="650577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8A3433D7-8F0C-4434-B3AC-2BFA056CD463}"/>
                </a:ext>
              </a:extLst>
            </p:cNvPr>
            <p:cNvSpPr/>
            <p:nvPr/>
          </p:nvSpPr>
          <p:spPr>
            <a:xfrm>
              <a:off x="895815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2FDF97F6-EB07-4570-AF73-7D3F22EBBEBA}"/>
                </a:ext>
              </a:extLst>
            </p:cNvPr>
            <p:cNvSpPr/>
            <p:nvPr/>
          </p:nvSpPr>
          <p:spPr>
            <a:xfrm>
              <a:off x="1141052" y="4383600"/>
              <a:ext cx="245237" cy="245237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FC0840E-5FD7-4F12-B638-157EA14E739A}"/>
              </a:ext>
            </a:extLst>
          </p:cNvPr>
          <p:cNvSpPr/>
          <p:nvPr/>
        </p:nvSpPr>
        <p:spPr>
          <a:xfrm>
            <a:off x="9786221" y="2291078"/>
            <a:ext cx="490475" cy="490475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13556-5A88-4037-B36A-5CDB710EB34D}"/>
              </a:ext>
            </a:extLst>
          </p:cNvPr>
          <p:cNvSpPr txBox="1"/>
          <p:nvPr/>
        </p:nvSpPr>
        <p:spPr>
          <a:xfrm>
            <a:off x="4234601" y="836803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N+P-F+1 = 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568EBB1-8FE1-474E-9CFA-47E355BE68B3}"/>
              </a:ext>
            </a:extLst>
          </p:cNvPr>
          <p:cNvSpPr txBox="1"/>
          <p:nvPr/>
        </p:nvSpPr>
        <p:spPr>
          <a:xfrm>
            <a:off x="6938522" y="74869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3+1-2+1 =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B495017-35EB-49C3-8D22-5B180B8BC3FA}"/>
              </a:ext>
            </a:extLst>
          </p:cNvPr>
          <p:cNvSpPr txBox="1"/>
          <p:nvPr/>
        </p:nvSpPr>
        <p:spPr>
          <a:xfrm>
            <a:off x="6938523" y="1133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3+1-2+1 = 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6536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0BF1B13-774A-429D-8A50-FDB26E7FB520}"/>
              </a:ext>
            </a:extLst>
          </p:cNvPr>
          <p:cNvSpPr txBox="1"/>
          <p:nvPr/>
        </p:nvSpPr>
        <p:spPr>
          <a:xfrm>
            <a:off x="1082187" y="4241147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5x5 output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475942BD-B5E5-45F5-9C47-3F6D0179E5FE}"/>
              </a:ext>
            </a:extLst>
          </p:cNvPr>
          <p:cNvSpPr/>
          <p:nvPr/>
        </p:nvSpPr>
        <p:spPr>
          <a:xfrm>
            <a:off x="492544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17DD9B24-63BB-4422-ABEF-6A2DF3CB143F}"/>
              </a:ext>
            </a:extLst>
          </p:cNvPr>
          <p:cNvSpPr/>
          <p:nvPr/>
        </p:nvSpPr>
        <p:spPr>
          <a:xfrm>
            <a:off x="517068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D453BE45-905C-4190-BFD6-A3BB01BE14B3}"/>
              </a:ext>
            </a:extLst>
          </p:cNvPr>
          <p:cNvSpPr/>
          <p:nvPr/>
        </p:nvSpPr>
        <p:spPr>
          <a:xfrm>
            <a:off x="541592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D8F98512-D017-4DFA-8085-2644C509A208}"/>
              </a:ext>
            </a:extLst>
          </p:cNvPr>
          <p:cNvSpPr/>
          <p:nvPr/>
        </p:nvSpPr>
        <p:spPr>
          <a:xfrm>
            <a:off x="492544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4654704-F6E8-4C5A-B82F-59FEF2A48D17}"/>
              </a:ext>
            </a:extLst>
          </p:cNvPr>
          <p:cNvSpPr/>
          <p:nvPr/>
        </p:nvSpPr>
        <p:spPr>
          <a:xfrm>
            <a:off x="517068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1AECD415-940B-4071-A080-52D4EB1220FC}"/>
              </a:ext>
            </a:extLst>
          </p:cNvPr>
          <p:cNvSpPr/>
          <p:nvPr/>
        </p:nvSpPr>
        <p:spPr>
          <a:xfrm>
            <a:off x="541592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602FFBB-1D47-4BC5-9CE5-A734F9201D28}"/>
              </a:ext>
            </a:extLst>
          </p:cNvPr>
          <p:cNvSpPr/>
          <p:nvPr/>
        </p:nvSpPr>
        <p:spPr>
          <a:xfrm>
            <a:off x="492544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34B2E7AD-C2B4-4E37-8B6E-7DAF9D9A7F38}"/>
              </a:ext>
            </a:extLst>
          </p:cNvPr>
          <p:cNvSpPr/>
          <p:nvPr/>
        </p:nvSpPr>
        <p:spPr>
          <a:xfrm>
            <a:off x="517068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3CF01C19-F34C-4EEA-9430-28D9311E2E5E}"/>
              </a:ext>
            </a:extLst>
          </p:cNvPr>
          <p:cNvSpPr/>
          <p:nvPr/>
        </p:nvSpPr>
        <p:spPr>
          <a:xfrm>
            <a:off x="541592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0781C926-246E-40BB-8140-E791DB4B3F51}"/>
              </a:ext>
            </a:extLst>
          </p:cNvPr>
          <p:cNvSpPr/>
          <p:nvPr/>
        </p:nvSpPr>
        <p:spPr>
          <a:xfrm>
            <a:off x="566116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62456053-0FDE-4DE5-BA71-7DB409A6384E}"/>
              </a:ext>
            </a:extLst>
          </p:cNvPr>
          <p:cNvSpPr/>
          <p:nvPr/>
        </p:nvSpPr>
        <p:spPr>
          <a:xfrm>
            <a:off x="566116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FD448340-46BF-4155-81B0-53372FF35E68}"/>
              </a:ext>
            </a:extLst>
          </p:cNvPr>
          <p:cNvSpPr/>
          <p:nvPr/>
        </p:nvSpPr>
        <p:spPr>
          <a:xfrm>
            <a:off x="566116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700F8107-885C-4C8E-9D21-563C18DA9D76}"/>
              </a:ext>
            </a:extLst>
          </p:cNvPr>
          <p:cNvSpPr/>
          <p:nvPr/>
        </p:nvSpPr>
        <p:spPr>
          <a:xfrm>
            <a:off x="492544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132A76B-429E-4A9B-9071-EDF0DCF9492A}"/>
              </a:ext>
            </a:extLst>
          </p:cNvPr>
          <p:cNvSpPr/>
          <p:nvPr/>
        </p:nvSpPr>
        <p:spPr>
          <a:xfrm>
            <a:off x="517068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CCA954D-DB3D-4C94-BF27-785BDACC96E3}"/>
              </a:ext>
            </a:extLst>
          </p:cNvPr>
          <p:cNvSpPr/>
          <p:nvPr/>
        </p:nvSpPr>
        <p:spPr>
          <a:xfrm>
            <a:off x="541592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6F9A7A0D-1CC0-4B4A-803E-03657D2585A1}"/>
              </a:ext>
            </a:extLst>
          </p:cNvPr>
          <p:cNvSpPr/>
          <p:nvPr/>
        </p:nvSpPr>
        <p:spPr>
          <a:xfrm>
            <a:off x="566116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E20A5E1-4A56-4877-93BA-FBC82028DD1D}"/>
              </a:ext>
            </a:extLst>
          </p:cNvPr>
          <p:cNvSpPr/>
          <p:nvPr/>
        </p:nvSpPr>
        <p:spPr>
          <a:xfrm>
            <a:off x="590639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CCC1E254-3E5E-4E9C-879F-E15A0272C33B}"/>
              </a:ext>
            </a:extLst>
          </p:cNvPr>
          <p:cNvSpPr/>
          <p:nvPr/>
        </p:nvSpPr>
        <p:spPr>
          <a:xfrm>
            <a:off x="615163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EF8FDF9-8C84-43FD-971B-36422181AEC4}"/>
              </a:ext>
            </a:extLst>
          </p:cNvPr>
          <p:cNvSpPr/>
          <p:nvPr/>
        </p:nvSpPr>
        <p:spPr>
          <a:xfrm>
            <a:off x="590639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DC74312B-BF58-4EE0-B04E-37A124F24223}"/>
              </a:ext>
            </a:extLst>
          </p:cNvPr>
          <p:cNvSpPr/>
          <p:nvPr/>
        </p:nvSpPr>
        <p:spPr>
          <a:xfrm>
            <a:off x="615163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CB0B4AA-1FF9-457F-AE2E-903AD81DAD03}"/>
              </a:ext>
            </a:extLst>
          </p:cNvPr>
          <p:cNvSpPr/>
          <p:nvPr/>
        </p:nvSpPr>
        <p:spPr>
          <a:xfrm>
            <a:off x="590639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8F0471C-0B6C-4ECA-890D-71D15CDAB62D}"/>
              </a:ext>
            </a:extLst>
          </p:cNvPr>
          <p:cNvSpPr/>
          <p:nvPr/>
        </p:nvSpPr>
        <p:spPr>
          <a:xfrm>
            <a:off x="615163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E6085F02-BD40-402E-9A5C-053F84C2C34A}"/>
              </a:ext>
            </a:extLst>
          </p:cNvPr>
          <p:cNvSpPr/>
          <p:nvPr/>
        </p:nvSpPr>
        <p:spPr>
          <a:xfrm>
            <a:off x="639687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B12AD68B-AD6A-4068-A081-A48F812B6F2E}"/>
              </a:ext>
            </a:extLst>
          </p:cNvPr>
          <p:cNvSpPr/>
          <p:nvPr/>
        </p:nvSpPr>
        <p:spPr>
          <a:xfrm>
            <a:off x="639687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93EA4CB-94C3-4C57-A644-908DF967F9FF}"/>
              </a:ext>
            </a:extLst>
          </p:cNvPr>
          <p:cNvSpPr/>
          <p:nvPr/>
        </p:nvSpPr>
        <p:spPr>
          <a:xfrm>
            <a:off x="639687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C8351B9-F7E0-43A8-AABE-B03296C10A58}"/>
              </a:ext>
            </a:extLst>
          </p:cNvPr>
          <p:cNvSpPr/>
          <p:nvPr/>
        </p:nvSpPr>
        <p:spPr>
          <a:xfrm>
            <a:off x="590639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2A4943BE-E113-4967-A2B3-8F7BC032A352}"/>
              </a:ext>
            </a:extLst>
          </p:cNvPr>
          <p:cNvSpPr/>
          <p:nvPr/>
        </p:nvSpPr>
        <p:spPr>
          <a:xfrm>
            <a:off x="615163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90630E77-3CF8-4B38-8523-71155CC09E2E}"/>
              </a:ext>
            </a:extLst>
          </p:cNvPr>
          <p:cNvSpPr/>
          <p:nvPr/>
        </p:nvSpPr>
        <p:spPr>
          <a:xfrm>
            <a:off x="639687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6AEEEBA7-C295-4A1B-ABF3-ECA575011F16}"/>
              </a:ext>
            </a:extLst>
          </p:cNvPr>
          <p:cNvSpPr/>
          <p:nvPr/>
        </p:nvSpPr>
        <p:spPr>
          <a:xfrm>
            <a:off x="492544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BAC4CBB1-BBE1-403C-8796-31AB7BF0C2FE}"/>
              </a:ext>
            </a:extLst>
          </p:cNvPr>
          <p:cNvSpPr/>
          <p:nvPr/>
        </p:nvSpPr>
        <p:spPr>
          <a:xfrm>
            <a:off x="517068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870EF902-9502-4FBC-BDAD-36E87C2F9819}"/>
              </a:ext>
            </a:extLst>
          </p:cNvPr>
          <p:cNvSpPr/>
          <p:nvPr/>
        </p:nvSpPr>
        <p:spPr>
          <a:xfrm>
            <a:off x="541592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C9D8E527-4F0A-41E3-A87D-03322E3EDB07}"/>
              </a:ext>
            </a:extLst>
          </p:cNvPr>
          <p:cNvSpPr/>
          <p:nvPr/>
        </p:nvSpPr>
        <p:spPr>
          <a:xfrm>
            <a:off x="492544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147FB428-2314-4912-BD7C-4DBB2CD8B6E1}"/>
              </a:ext>
            </a:extLst>
          </p:cNvPr>
          <p:cNvSpPr/>
          <p:nvPr/>
        </p:nvSpPr>
        <p:spPr>
          <a:xfrm>
            <a:off x="517068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8591909E-4CB3-4B83-BF8B-A510B5C960D3}"/>
              </a:ext>
            </a:extLst>
          </p:cNvPr>
          <p:cNvSpPr/>
          <p:nvPr/>
        </p:nvSpPr>
        <p:spPr>
          <a:xfrm>
            <a:off x="541592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8C6FA6B4-FFDB-4957-8BD6-79E3D378EF9A}"/>
              </a:ext>
            </a:extLst>
          </p:cNvPr>
          <p:cNvSpPr/>
          <p:nvPr/>
        </p:nvSpPr>
        <p:spPr>
          <a:xfrm>
            <a:off x="566116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FB55DA8B-56D0-4F73-B7F5-B6992726DCAC}"/>
              </a:ext>
            </a:extLst>
          </p:cNvPr>
          <p:cNvSpPr/>
          <p:nvPr/>
        </p:nvSpPr>
        <p:spPr>
          <a:xfrm>
            <a:off x="566116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8E2F56D-3F3F-4F14-9C02-646EFF975508}"/>
              </a:ext>
            </a:extLst>
          </p:cNvPr>
          <p:cNvSpPr/>
          <p:nvPr/>
        </p:nvSpPr>
        <p:spPr>
          <a:xfrm>
            <a:off x="492544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3C55E329-01D8-422A-BBCF-5E032EB15095}"/>
              </a:ext>
            </a:extLst>
          </p:cNvPr>
          <p:cNvSpPr/>
          <p:nvPr/>
        </p:nvSpPr>
        <p:spPr>
          <a:xfrm>
            <a:off x="517068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9021070E-7ED4-44D6-A186-A8911F5EB66E}"/>
              </a:ext>
            </a:extLst>
          </p:cNvPr>
          <p:cNvSpPr/>
          <p:nvPr/>
        </p:nvSpPr>
        <p:spPr>
          <a:xfrm>
            <a:off x="541592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A095CFC6-4657-4949-A645-9FE5E2D2F20F}"/>
              </a:ext>
            </a:extLst>
          </p:cNvPr>
          <p:cNvSpPr/>
          <p:nvPr/>
        </p:nvSpPr>
        <p:spPr>
          <a:xfrm>
            <a:off x="566116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BEFECE4D-9822-4EBC-AE12-7D02D7D17A9D}"/>
              </a:ext>
            </a:extLst>
          </p:cNvPr>
          <p:cNvSpPr/>
          <p:nvPr/>
        </p:nvSpPr>
        <p:spPr>
          <a:xfrm>
            <a:off x="590639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756AA34C-784A-4FB8-98E3-B64B1A1F78E0}"/>
              </a:ext>
            </a:extLst>
          </p:cNvPr>
          <p:cNvSpPr/>
          <p:nvPr/>
        </p:nvSpPr>
        <p:spPr>
          <a:xfrm>
            <a:off x="615163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F2132A0-0EF4-4EFC-A97D-978F76CBBEA2}"/>
              </a:ext>
            </a:extLst>
          </p:cNvPr>
          <p:cNvSpPr/>
          <p:nvPr/>
        </p:nvSpPr>
        <p:spPr>
          <a:xfrm>
            <a:off x="590639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5F217CD9-61BB-4971-8E68-00331B3418CA}"/>
              </a:ext>
            </a:extLst>
          </p:cNvPr>
          <p:cNvSpPr/>
          <p:nvPr/>
        </p:nvSpPr>
        <p:spPr>
          <a:xfrm>
            <a:off x="615163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738E8C5E-E21C-46ED-9401-6CB8C5D884C2}"/>
              </a:ext>
            </a:extLst>
          </p:cNvPr>
          <p:cNvSpPr/>
          <p:nvPr/>
        </p:nvSpPr>
        <p:spPr>
          <a:xfrm>
            <a:off x="639687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F0E19C86-CD67-4956-83FF-7B3A0A3DBD05}"/>
              </a:ext>
            </a:extLst>
          </p:cNvPr>
          <p:cNvSpPr/>
          <p:nvPr/>
        </p:nvSpPr>
        <p:spPr>
          <a:xfrm>
            <a:off x="639687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FEC04604-6CBC-407F-BA2F-3F6793A5521B}"/>
              </a:ext>
            </a:extLst>
          </p:cNvPr>
          <p:cNvSpPr/>
          <p:nvPr/>
        </p:nvSpPr>
        <p:spPr>
          <a:xfrm>
            <a:off x="590639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4F987EA5-051C-492C-A278-E1A59DD5956B}"/>
              </a:ext>
            </a:extLst>
          </p:cNvPr>
          <p:cNvSpPr/>
          <p:nvPr/>
        </p:nvSpPr>
        <p:spPr>
          <a:xfrm>
            <a:off x="615163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A0580F55-BF77-4312-805C-4E851DDAD61A}"/>
              </a:ext>
            </a:extLst>
          </p:cNvPr>
          <p:cNvSpPr/>
          <p:nvPr/>
        </p:nvSpPr>
        <p:spPr>
          <a:xfrm>
            <a:off x="639687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2569735" y="1788921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558D7D71-78DE-45A5-9726-C4FB8940E56D}"/>
              </a:ext>
            </a:extLst>
          </p:cNvPr>
          <p:cNvSpPr/>
          <p:nvPr/>
        </p:nvSpPr>
        <p:spPr>
          <a:xfrm>
            <a:off x="5900484" y="1800195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B0A421-7B8C-4997-ADE2-913BDD63BC90}"/>
              </a:ext>
            </a:extLst>
          </p:cNvPr>
          <p:cNvSpPr txBox="1"/>
          <p:nvPr/>
        </p:nvSpPr>
        <p:spPr>
          <a:xfrm>
            <a:off x="4289355" y="4216114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7x7 input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filter</a:t>
            </a:r>
          </a:p>
          <a:p>
            <a:pPr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 = 'valid'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= 2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3x3 output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21003" y="1803918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B59BA-434D-4E72-BD07-0CA9FAAF4AAD}"/>
              </a:ext>
            </a:extLst>
          </p:cNvPr>
          <p:cNvSpPr txBox="1"/>
          <p:nvPr/>
        </p:nvSpPr>
        <p:spPr>
          <a:xfrm>
            <a:off x="6633033" y="4068475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(N-F)//S+1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CE7AC88-A8F2-483D-BA1D-9B4818AEDC33}"/>
              </a:ext>
            </a:extLst>
          </p:cNvPr>
          <p:cNvSpPr txBox="1"/>
          <p:nvPr/>
        </p:nvSpPr>
        <p:spPr>
          <a:xfrm>
            <a:off x="6608029" y="4655727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(7-3)//2+1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04401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7DD84C-EB36-4BC5-B475-550AFE882F90}"/>
              </a:ext>
            </a:extLst>
          </p:cNvPr>
          <p:cNvSpPr/>
          <p:nvPr/>
        </p:nvSpPr>
        <p:spPr>
          <a:xfrm>
            <a:off x="21615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8E57F2-C23E-4A7B-97B3-1CDDE32AA696}"/>
              </a:ext>
            </a:extLst>
          </p:cNvPr>
          <p:cNvSpPr/>
          <p:nvPr/>
        </p:nvSpPr>
        <p:spPr>
          <a:xfrm>
            <a:off x="46139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BB137CA-80E1-4EF7-9CBC-65D2D8A6F1B2}"/>
              </a:ext>
            </a:extLst>
          </p:cNvPr>
          <p:cNvSpPr/>
          <p:nvPr/>
        </p:nvSpPr>
        <p:spPr>
          <a:xfrm>
            <a:off x="70662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3FE88B-6121-4D48-9010-4BCDCF8C4332}"/>
              </a:ext>
            </a:extLst>
          </p:cNvPr>
          <p:cNvSpPr/>
          <p:nvPr/>
        </p:nvSpPr>
        <p:spPr>
          <a:xfrm>
            <a:off x="21615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0CA7222-C63F-4105-8B20-057D921CF804}"/>
              </a:ext>
            </a:extLst>
          </p:cNvPr>
          <p:cNvSpPr/>
          <p:nvPr/>
        </p:nvSpPr>
        <p:spPr>
          <a:xfrm>
            <a:off x="46139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102948-4547-49A5-BE7E-5057CCBE7EBC}"/>
              </a:ext>
            </a:extLst>
          </p:cNvPr>
          <p:cNvSpPr/>
          <p:nvPr/>
        </p:nvSpPr>
        <p:spPr>
          <a:xfrm>
            <a:off x="70662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83D861-31EB-4541-95F3-9C477B5CAFA0}"/>
              </a:ext>
            </a:extLst>
          </p:cNvPr>
          <p:cNvSpPr/>
          <p:nvPr/>
        </p:nvSpPr>
        <p:spPr>
          <a:xfrm>
            <a:off x="21615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C5EFFD8-120A-4962-9CD8-FAD97C83A345}"/>
              </a:ext>
            </a:extLst>
          </p:cNvPr>
          <p:cNvSpPr/>
          <p:nvPr/>
        </p:nvSpPr>
        <p:spPr>
          <a:xfrm>
            <a:off x="46139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D01978-9C05-4B16-A7B3-BDCC2C363C1C}"/>
              </a:ext>
            </a:extLst>
          </p:cNvPr>
          <p:cNvSpPr/>
          <p:nvPr/>
        </p:nvSpPr>
        <p:spPr>
          <a:xfrm>
            <a:off x="70662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9C0BFB-30D0-4D64-9E6A-6B22E0068E85}"/>
              </a:ext>
            </a:extLst>
          </p:cNvPr>
          <p:cNvSpPr/>
          <p:nvPr/>
        </p:nvSpPr>
        <p:spPr>
          <a:xfrm>
            <a:off x="95186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88AA53-34B8-4635-9F8E-2B82C32CDDEA}"/>
              </a:ext>
            </a:extLst>
          </p:cNvPr>
          <p:cNvSpPr/>
          <p:nvPr/>
        </p:nvSpPr>
        <p:spPr>
          <a:xfrm>
            <a:off x="95186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6B95FE4-F0D0-4757-BDF1-1028D2DC8079}"/>
              </a:ext>
            </a:extLst>
          </p:cNvPr>
          <p:cNvSpPr/>
          <p:nvPr/>
        </p:nvSpPr>
        <p:spPr>
          <a:xfrm>
            <a:off x="95186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193DE70-E0F1-457A-8223-2D0349ADCE30}"/>
              </a:ext>
            </a:extLst>
          </p:cNvPr>
          <p:cNvSpPr/>
          <p:nvPr/>
        </p:nvSpPr>
        <p:spPr>
          <a:xfrm>
            <a:off x="21615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2E7FCCA-17D8-4AE4-875B-5180E3FF0B12}"/>
              </a:ext>
            </a:extLst>
          </p:cNvPr>
          <p:cNvSpPr/>
          <p:nvPr/>
        </p:nvSpPr>
        <p:spPr>
          <a:xfrm>
            <a:off x="46139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EFDD7CA-9AE6-4521-9A52-05B1395C7BCB}"/>
              </a:ext>
            </a:extLst>
          </p:cNvPr>
          <p:cNvSpPr/>
          <p:nvPr/>
        </p:nvSpPr>
        <p:spPr>
          <a:xfrm>
            <a:off x="70662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3E0A46E-B048-416A-9198-E9F71B8E6A0F}"/>
              </a:ext>
            </a:extLst>
          </p:cNvPr>
          <p:cNvSpPr/>
          <p:nvPr/>
        </p:nvSpPr>
        <p:spPr>
          <a:xfrm>
            <a:off x="95186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차원 배열에서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이해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6D26C2A0-520D-4A26-9417-86451E44F746}"/>
              </a:ext>
            </a:extLst>
          </p:cNvPr>
          <p:cNvSpPr/>
          <p:nvPr/>
        </p:nvSpPr>
        <p:spPr>
          <a:xfrm>
            <a:off x="119710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C7341D2-8F00-424A-92ED-03B85EABD719}"/>
              </a:ext>
            </a:extLst>
          </p:cNvPr>
          <p:cNvSpPr/>
          <p:nvPr/>
        </p:nvSpPr>
        <p:spPr>
          <a:xfrm>
            <a:off x="144234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813BFB7-7AF2-4F8B-8A07-058897DBDE97}"/>
              </a:ext>
            </a:extLst>
          </p:cNvPr>
          <p:cNvSpPr/>
          <p:nvPr/>
        </p:nvSpPr>
        <p:spPr>
          <a:xfrm>
            <a:off x="119710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65A10A3-B1D3-4B7F-9177-FD780572AD30}"/>
              </a:ext>
            </a:extLst>
          </p:cNvPr>
          <p:cNvSpPr/>
          <p:nvPr/>
        </p:nvSpPr>
        <p:spPr>
          <a:xfrm>
            <a:off x="144234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25CE393-2DB4-451D-9395-E424D453292F}"/>
              </a:ext>
            </a:extLst>
          </p:cNvPr>
          <p:cNvSpPr/>
          <p:nvPr/>
        </p:nvSpPr>
        <p:spPr>
          <a:xfrm>
            <a:off x="119710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54BBE60-27A4-4415-A299-3040FED47B1C}"/>
              </a:ext>
            </a:extLst>
          </p:cNvPr>
          <p:cNvSpPr/>
          <p:nvPr/>
        </p:nvSpPr>
        <p:spPr>
          <a:xfrm>
            <a:off x="144234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F0EBA2-E662-4989-ACB3-811824055100}"/>
              </a:ext>
            </a:extLst>
          </p:cNvPr>
          <p:cNvSpPr/>
          <p:nvPr/>
        </p:nvSpPr>
        <p:spPr>
          <a:xfrm>
            <a:off x="168757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BFB33240-6CC7-439F-9AD2-1D3A79A3F2B3}"/>
              </a:ext>
            </a:extLst>
          </p:cNvPr>
          <p:cNvSpPr/>
          <p:nvPr/>
        </p:nvSpPr>
        <p:spPr>
          <a:xfrm>
            <a:off x="168757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25F8FE77-B3F3-447F-B1C0-CE1BF495EB1C}"/>
              </a:ext>
            </a:extLst>
          </p:cNvPr>
          <p:cNvSpPr/>
          <p:nvPr/>
        </p:nvSpPr>
        <p:spPr>
          <a:xfrm>
            <a:off x="168757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21A3E9F7-CE9A-4E88-9E44-53AB0725A077}"/>
              </a:ext>
            </a:extLst>
          </p:cNvPr>
          <p:cNvSpPr/>
          <p:nvPr/>
        </p:nvSpPr>
        <p:spPr>
          <a:xfrm>
            <a:off x="119710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425C88B7-4089-4E2A-8C50-E54F22F7F07B}"/>
              </a:ext>
            </a:extLst>
          </p:cNvPr>
          <p:cNvSpPr/>
          <p:nvPr/>
        </p:nvSpPr>
        <p:spPr>
          <a:xfrm>
            <a:off x="144234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A9837F-0AD0-4346-B6E9-779F62634CE6}"/>
              </a:ext>
            </a:extLst>
          </p:cNvPr>
          <p:cNvSpPr/>
          <p:nvPr/>
        </p:nvSpPr>
        <p:spPr>
          <a:xfrm>
            <a:off x="168757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FA462C6A-6D55-4CC8-8798-0326A45E1CDC}"/>
              </a:ext>
            </a:extLst>
          </p:cNvPr>
          <p:cNvSpPr/>
          <p:nvPr/>
        </p:nvSpPr>
        <p:spPr>
          <a:xfrm>
            <a:off x="21615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5D64D18-4D7F-49BA-9726-33207A0CF13A}"/>
              </a:ext>
            </a:extLst>
          </p:cNvPr>
          <p:cNvSpPr/>
          <p:nvPr/>
        </p:nvSpPr>
        <p:spPr>
          <a:xfrm>
            <a:off x="46139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ECEFFC4D-CF49-4EA5-94C1-936951861C9C}"/>
              </a:ext>
            </a:extLst>
          </p:cNvPr>
          <p:cNvSpPr/>
          <p:nvPr/>
        </p:nvSpPr>
        <p:spPr>
          <a:xfrm>
            <a:off x="70662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95F1829-2E2A-43C1-BE15-24CE43DAB8AF}"/>
              </a:ext>
            </a:extLst>
          </p:cNvPr>
          <p:cNvSpPr/>
          <p:nvPr/>
        </p:nvSpPr>
        <p:spPr>
          <a:xfrm>
            <a:off x="21615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148B998-C5F0-45FA-BC46-F0FE678AE3F3}"/>
              </a:ext>
            </a:extLst>
          </p:cNvPr>
          <p:cNvSpPr/>
          <p:nvPr/>
        </p:nvSpPr>
        <p:spPr>
          <a:xfrm>
            <a:off x="46139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5FE24D83-0D86-49B7-97DB-D1142ED68369}"/>
              </a:ext>
            </a:extLst>
          </p:cNvPr>
          <p:cNvSpPr/>
          <p:nvPr/>
        </p:nvSpPr>
        <p:spPr>
          <a:xfrm>
            <a:off x="70662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2589BEB1-3B95-4B3E-A715-06D2B5F95A0E}"/>
              </a:ext>
            </a:extLst>
          </p:cNvPr>
          <p:cNvSpPr/>
          <p:nvPr/>
        </p:nvSpPr>
        <p:spPr>
          <a:xfrm>
            <a:off x="95186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D270C53B-613A-4B4F-B4DE-338EC83F66E6}"/>
              </a:ext>
            </a:extLst>
          </p:cNvPr>
          <p:cNvSpPr/>
          <p:nvPr/>
        </p:nvSpPr>
        <p:spPr>
          <a:xfrm>
            <a:off x="95186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0D5C2D25-427F-48CA-87E1-EEB829D69FAB}"/>
              </a:ext>
            </a:extLst>
          </p:cNvPr>
          <p:cNvSpPr/>
          <p:nvPr/>
        </p:nvSpPr>
        <p:spPr>
          <a:xfrm>
            <a:off x="21615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E73BFD4-E810-49FD-960B-93AC48949F60}"/>
              </a:ext>
            </a:extLst>
          </p:cNvPr>
          <p:cNvSpPr/>
          <p:nvPr/>
        </p:nvSpPr>
        <p:spPr>
          <a:xfrm>
            <a:off x="46139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E1B7A45F-94B4-45B1-9048-BED3DB654162}"/>
              </a:ext>
            </a:extLst>
          </p:cNvPr>
          <p:cNvSpPr/>
          <p:nvPr/>
        </p:nvSpPr>
        <p:spPr>
          <a:xfrm>
            <a:off x="70662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31E6A47-25D3-4473-9B5D-ACCA86AD21A0}"/>
              </a:ext>
            </a:extLst>
          </p:cNvPr>
          <p:cNvSpPr/>
          <p:nvPr/>
        </p:nvSpPr>
        <p:spPr>
          <a:xfrm>
            <a:off x="95186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04436B70-0F9A-47BA-8C9B-4C7BA9E05B61}"/>
              </a:ext>
            </a:extLst>
          </p:cNvPr>
          <p:cNvSpPr/>
          <p:nvPr/>
        </p:nvSpPr>
        <p:spPr>
          <a:xfrm>
            <a:off x="119710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E47A9CEE-7143-4F3F-B790-C2294F2AFDBC}"/>
              </a:ext>
            </a:extLst>
          </p:cNvPr>
          <p:cNvSpPr/>
          <p:nvPr/>
        </p:nvSpPr>
        <p:spPr>
          <a:xfrm>
            <a:off x="144234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BDFC84FE-ACE5-4AC9-93B3-F906C1F1BAA8}"/>
              </a:ext>
            </a:extLst>
          </p:cNvPr>
          <p:cNvSpPr/>
          <p:nvPr/>
        </p:nvSpPr>
        <p:spPr>
          <a:xfrm>
            <a:off x="119710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033C655-60C6-442D-A697-84057AF28B9B}"/>
              </a:ext>
            </a:extLst>
          </p:cNvPr>
          <p:cNvSpPr/>
          <p:nvPr/>
        </p:nvSpPr>
        <p:spPr>
          <a:xfrm>
            <a:off x="144234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87324B-62F8-4268-AA0E-40E36CEDC215}"/>
              </a:ext>
            </a:extLst>
          </p:cNvPr>
          <p:cNvSpPr/>
          <p:nvPr/>
        </p:nvSpPr>
        <p:spPr>
          <a:xfrm>
            <a:off x="168757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2A47EA7-52AA-496F-982A-529814D1B7DE}"/>
              </a:ext>
            </a:extLst>
          </p:cNvPr>
          <p:cNvSpPr/>
          <p:nvPr/>
        </p:nvSpPr>
        <p:spPr>
          <a:xfrm>
            <a:off x="168757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D37DD92-A256-425B-9F27-449F6485E62D}"/>
              </a:ext>
            </a:extLst>
          </p:cNvPr>
          <p:cNvSpPr/>
          <p:nvPr/>
        </p:nvSpPr>
        <p:spPr>
          <a:xfrm>
            <a:off x="119710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C79E433A-1368-41B9-BB50-0500699B8A14}"/>
              </a:ext>
            </a:extLst>
          </p:cNvPr>
          <p:cNvSpPr/>
          <p:nvPr/>
        </p:nvSpPr>
        <p:spPr>
          <a:xfrm>
            <a:off x="144234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6EDF9B9D-6411-4965-89B8-BCC5118D1AAB}"/>
              </a:ext>
            </a:extLst>
          </p:cNvPr>
          <p:cNvSpPr/>
          <p:nvPr/>
        </p:nvSpPr>
        <p:spPr>
          <a:xfrm>
            <a:off x="168757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002CCE1-D0AA-413F-A363-7D612C9CEDAE}"/>
              </a:ext>
            </a:extLst>
          </p:cNvPr>
          <p:cNvSpPr txBox="1"/>
          <p:nvPr/>
        </p:nvSpPr>
        <p:spPr>
          <a:xfrm>
            <a:off x="993502" y="151241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26013-1EF1-411E-B2E1-84AE1B18FB1F}"/>
              </a:ext>
            </a:extLst>
          </p:cNvPr>
          <p:cNvSpPr txBox="1"/>
          <p:nvPr/>
        </p:nvSpPr>
        <p:spPr>
          <a:xfrm>
            <a:off x="1941718" y="260436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DE292723-3D35-4AB1-B05E-3D5B357FCCA0}"/>
              </a:ext>
            </a:extLst>
          </p:cNvPr>
          <p:cNvSpPr/>
          <p:nvPr/>
        </p:nvSpPr>
        <p:spPr>
          <a:xfrm>
            <a:off x="2572694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0B633EA-7E76-44FC-928D-5815FF193797}"/>
              </a:ext>
            </a:extLst>
          </p:cNvPr>
          <p:cNvSpPr/>
          <p:nvPr/>
        </p:nvSpPr>
        <p:spPr>
          <a:xfrm>
            <a:off x="281793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8B50F942-F21B-4A9C-BFB3-765775426407}"/>
              </a:ext>
            </a:extLst>
          </p:cNvPr>
          <p:cNvSpPr/>
          <p:nvPr/>
        </p:nvSpPr>
        <p:spPr>
          <a:xfrm>
            <a:off x="3063169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2F83FB00-6C56-424F-A9B5-81F0A7F78A16}"/>
              </a:ext>
            </a:extLst>
          </p:cNvPr>
          <p:cNvSpPr/>
          <p:nvPr/>
        </p:nvSpPr>
        <p:spPr>
          <a:xfrm>
            <a:off x="2572694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C37C6EBD-5A85-45F1-B083-ADD8E60F7BB1}"/>
              </a:ext>
            </a:extLst>
          </p:cNvPr>
          <p:cNvSpPr/>
          <p:nvPr/>
        </p:nvSpPr>
        <p:spPr>
          <a:xfrm>
            <a:off x="281793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C2D528C5-D7CC-4773-A263-C9D28047DCE8}"/>
              </a:ext>
            </a:extLst>
          </p:cNvPr>
          <p:cNvSpPr/>
          <p:nvPr/>
        </p:nvSpPr>
        <p:spPr>
          <a:xfrm>
            <a:off x="3063169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210FEF0A-4417-4F9D-AD14-0F85ECEA2B78}"/>
              </a:ext>
            </a:extLst>
          </p:cNvPr>
          <p:cNvSpPr/>
          <p:nvPr/>
        </p:nvSpPr>
        <p:spPr>
          <a:xfrm>
            <a:off x="2572694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6BF985D0-A6C4-4A16-A1C4-004385412EF8}"/>
              </a:ext>
            </a:extLst>
          </p:cNvPr>
          <p:cNvSpPr/>
          <p:nvPr/>
        </p:nvSpPr>
        <p:spPr>
          <a:xfrm>
            <a:off x="281793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2942CBC1-2874-4C56-ABC1-1B62EDE5C8D8}"/>
              </a:ext>
            </a:extLst>
          </p:cNvPr>
          <p:cNvSpPr/>
          <p:nvPr/>
        </p:nvSpPr>
        <p:spPr>
          <a:xfrm>
            <a:off x="3063169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147AC9BF-E2AC-416F-8FE9-FC18F94A1C9D}"/>
              </a:ext>
            </a:extLst>
          </p:cNvPr>
          <p:cNvSpPr/>
          <p:nvPr/>
        </p:nvSpPr>
        <p:spPr>
          <a:xfrm>
            <a:off x="3308406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957AAA8-D360-4143-87B1-716CE2567E11}"/>
              </a:ext>
            </a:extLst>
          </p:cNvPr>
          <p:cNvSpPr/>
          <p:nvPr/>
        </p:nvSpPr>
        <p:spPr>
          <a:xfrm>
            <a:off x="3308406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32F17B27-E9E6-438F-A63F-92CF2EB53C1E}"/>
              </a:ext>
            </a:extLst>
          </p:cNvPr>
          <p:cNvSpPr/>
          <p:nvPr/>
        </p:nvSpPr>
        <p:spPr>
          <a:xfrm>
            <a:off x="3308406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CAB5D0E5-3C09-4982-B2E3-4FA1FC96DE5B}"/>
              </a:ext>
            </a:extLst>
          </p:cNvPr>
          <p:cNvSpPr/>
          <p:nvPr/>
        </p:nvSpPr>
        <p:spPr>
          <a:xfrm>
            <a:off x="2572694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CE29CEB-77C8-4181-AD0C-3A57AB2F9E24}"/>
              </a:ext>
            </a:extLst>
          </p:cNvPr>
          <p:cNvSpPr/>
          <p:nvPr/>
        </p:nvSpPr>
        <p:spPr>
          <a:xfrm>
            <a:off x="281793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DBFDC45E-C3A1-4AC4-A1D5-A06CC2DAC68E}"/>
              </a:ext>
            </a:extLst>
          </p:cNvPr>
          <p:cNvSpPr/>
          <p:nvPr/>
        </p:nvSpPr>
        <p:spPr>
          <a:xfrm>
            <a:off x="3063169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51F55746-BB8B-4B23-B5FF-68D7722DEDB8}"/>
              </a:ext>
            </a:extLst>
          </p:cNvPr>
          <p:cNvSpPr/>
          <p:nvPr/>
        </p:nvSpPr>
        <p:spPr>
          <a:xfrm>
            <a:off x="3308406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0B48B24C-4272-4AD6-A3E4-723EB8296370}"/>
              </a:ext>
            </a:extLst>
          </p:cNvPr>
          <p:cNvSpPr/>
          <p:nvPr/>
        </p:nvSpPr>
        <p:spPr>
          <a:xfrm>
            <a:off x="3553643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8D470CD8-0BB4-48B7-9501-83DFE908C73F}"/>
              </a:ext>
            </a:extLst>
          </p:cNvPr>
          <p:cNvSpPr/>
          <p:nvPr/>
        </p:nvSpPr>
        <p:spPr>
          <a:xfrm>
            <a:off x="3798881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CA5CB90C-6086-4B11-812E-D68F01A8ACD3}"/>
              </a:ext>
            </a:extLst>
          </p:cNvPr>
          <p:cNvSpPr/>
          <p:nvPr/>
        </p:nvSpPr>
        <p:spPr>
          <a:xfrm>
            <a:off x="3553643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90487CA7-0A2C-4B99-8F90-8C5AE451DC11}"/>
              </a:ext>
            </a:extLst>
          </p:cNvPr>
          <p:cNvSpPr/>
          <p:nvPr/>
        </p:nvSpPr>
        <p:spPr>
          <a:xfrm>
            <a:off x="3798881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E9D9769B-17C0-4AF8-8B4F-E7469F12BF8D}"/>
              </a:ext>
            </a:extLst>
          </p:cNvPr>
          <p:cNvSpPr/>
          <p:nvPr/>
        </p:nvSpPr>
        <p:spPr>
          <a:xfrm>
            <a:off x="3553643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28EE2777-6195-4849-A524-EFE6EB66E3FB}"/>
              </a:ext>
            </a:extLst>
          </p:cNvPr>
          <p:cNvSpPr/>
          <p:nvPr/>
        </p:nvSpPr>
        <p:spPr>
          <a:xfrm>
            <a:off x="3798881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8DC0233D-8499-4F4F-9A51-5562D9A3E2C8}"/>
              </a:ext>
            </a:extLst>
          </p:cNvPr>
          <p:cNvSpPr/>
          <p:nvPr/>
        </p:nvSpPr>
        <p:spPr>
          <a:xfrm>
            <a:off x="4044118" y="1808578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1785A739-87DE-4961-9A0C-85C1A423BE54}"/>
              </a:ext>
            </a:extLst>
          </p:cNvPr>
          <p:cNvSpPr/>
          <p:nvPr/>
        </p:nvSpPr>
        <p:spPr>
          <a:xfrm>
            <a:off x="4044118" y="2053815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3E34FBC-6BD7-4ADD-B24B-669A1517540B}"/>
              </a:ext>
            </a:extLst>
          </p:cNvPr>
          <p:cNvSpPr/>
          <p:nvPr/>
        </p:nvSpPr>
        <p:spPr>
          <a:xfrm>
            <a:off x="4044118" y="2299053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94374E15-C615-4A40-AB6F-1539E95A2897}"/>
              </a:ext>
            </a:extLst>
          </p:cNvPr>
          <p:cNvSpPr/>
          <p:nvPr/>
        </p:nvSpPr>
        <p:spPr>
          <a:xfrm>
            <a:off x="3553643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C099BE09-9008-49C4-A5F7-B585E1A97E40}"/>
              </a:ext>
            </a:extLst>
          </p:cNvPr>
          <p:cNvSpPr/>
          <p:nvPr/>
        </p:nvSpPr>
        <p:spPr>
          <a:xfrm>
            <a:off x="3798881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43B73C1F-6D76-4DAE-95DA-81F1BC664A8A}"/>
              </a:ext>
            </a:extLst>
          </p:cNvPr>
          <p:cNvSpPr/>
          <p:nvPr/>
        </p:nvSpPr>
        <p:spPr>
          <a:xfrm>
            <a:off x="4044118" y="2544289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1CCCB2A1-AD9E-4C2B-8D2B-3FC2D782C1DA}"/>
              </a:ext>
            </a:extLst>
          </p:cNvPr>
          <p:cNvSpPr/>
          <p:nvPr/>
        </p:nvSpPr>
        <p:spPr>
          <a:xfrm>
            <a:off x="2572694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B70F130C-4578-45FC-AD10-52E70237F780}"/>
              </a:ext>
            </a:extLst>
          </p:cNvPr>
          <p:cNvSpPr/>
          <p:nvPr/>
        </p:nvSpPr>
        <p:spPr>
          <a:xfrm>
            <a:off x="281793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13E5434-0DE5-416D-98BE-48124785DB2B}"/>
              </a:ext>
            </a:extLst>
          </p:cNvPr>
          <p:cNvSpPr/>
          <p:nvPr/>
        </p:nvSpPr>
        <p:spPr>
          <a:xfrm>
            <a:off x="3063169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E8821D98-2F96-4A0B-8925-10737B492F35}"/>
              </a:ext>
            </a:extLst>
          </p:cNvPr>
          <p:cNvSpPr/>
          <p:nvPr/>
        </p:nvSpPr>
        <p:spPr>
          <a:xfrm>
            <a:off x="2572694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3916F642-454E-4A79-BA27-D6C682B380D8}"/>
              </a:ext>
            </a:extLst>
          </p:cNvPr>
          <p:cNvSpPr/>
          <p:nvPr/>
        </p:nvSpPr>
        <p:spPr>
          <a:xfrm>
            <a:off x="281793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C810C84F-53EF-43DF-93C7-A4996B8FE779}"/>
              </a:ext>
            </a:extLst>
          </p:cNvPr>
          <p:cNvSpPr/>
          <p:nvPr/>
        </p:nvSpPr>
        <p:spPr>
          <a:xfrm>
            <a:off x="3063169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BBBD659-1D23-4A61-BC39-32CCE897FF8F}"/>
              </a:ext>
            </a:extLst>
          </p:cNvPr>
          <p:cNvSpPr/>
          <p:nvPr/>
        </p:nvSpPr>
        <p:spPr>
          <a:xfrm>
            <a:off x="3308406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5C5748AE-B9E5-41F2-A55F-99B398CEB6EB}"/>
              </a:ext>
            </a:extLst>
          </p:cNvPr>
          <p:cNvSpPr/>
          <p:nvPr/>
        </p:nvSpPr>
        <p:spPr>
          <a:xfrm>
            <a:off x="3308406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01F5E445-8A4E-4278-AF07-F70DB2F2056D}"/>
              </a:ext>
            </a:extLst>
          </p:cNvPr>
          <p:cNvSpPr/>
          <p:nvPr/>
        </p:nvSpPr>
        <p:spPr>
          <a:xfrm>
            <a:off x="2572694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CD9F20FA-E341-4922-A9BC-7DF750C62523}"/>
              </a:ext>
            </a:extLst>
          </p:cNvPr>
          <p:cNvSpPr/>
          <p:nvPr/>
        </p:nvSpPr>
        <p:spPr>
          <a:xfrm>
            <a:off x="281793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3C86E750-149E-4751-8049-9DEE6BA167F0}"/>
              </a:ext>
            </a:extLst>
          </p:cNvPr>
          <p:cNvSpPr/>
          <p:nvPr/>
        </p:nvSpPr>
        <p:spPr>
          <a:xfrm>
            <a:off x="3063169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10F3F9C1-8E3C-47DB-8659-10BF912C2889}"/>
              </a:ext>
            </a:extLst>
          </p:cNvPr>
          <p:cNvSpPr/>
          <p:nvPr/>
        </p:nvSpPr>
        <p:spPr>
          <a:xfrm>
            <a:off x="3308406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2D2149F-C83E-49F1-BBB0-63001F713844}"/>
              </a:ext>
            </a:extLst>
          </p:cNvPr>
          <p:cNvSpPr/>
          <p:nvPr/>
        </p:nvSpPr>
        <p:spPr>
          <a:xfrm>
            <a:off x="3553643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F5CEB080-A904-44AE-8EC9-FC5ED3C73D94}"/>
              </a:ext>
            </a:extLst>
          </p:cNvPr>
          <p:cNvSpPr/>
          <p:nvPr/>
        </p:nvSpPr>
        <p:spPr>
          <a:xfrm>
            <a:off x="3798881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1FE22F41-3EA3-4FA4-94EE-58774A7A79FC}"/>
              </a:ext>
            </a:extLst>
          </p:cNvPr>
          <p:cNvSpPr/>
          <p:nvPr/>
        </p:nvSpPr>
        <p:spPr>
          <a:xfrm>
            <a:off x="3553643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57BE16DA-EA6D-4F82-8065-127BC808EBFE}"/>
              </a:ext>
            </a:extLst>
          </p:cNvPr>
          <p:cNvSpPr/>
          <p:nvPr/>
        </p:nvSpPr>
        <p:spPr>
          <a:xfrm>
            <a:off x="3798881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9A68CE5-C1B9-4596-B64B-45B9A9673090}"/>
              </a:ext>
            </a:extLst>
          </p:cNvPr>
          <p:cNvSpPr/>
          <p:nvPr/>
        </p:nvSpPr>
        <p:spPr>
          <a:xfrm>
            <a:off x="4044118" y="2789526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212EFB8-94C9-4B99-833E-CF53F844A4EE}"/>
              </a:ext>
            </a:extLst>
          </p:cNvPr>
          <p:cNvSpPr/>
          <p:nvPr/>
        </p:nvSpPr>
        <p:spPr>
          <a:xfrm>
            <a:off x="4044118" y="3034764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EA170331-971F-4CDB-99D3-59ABC4B7483F}"/>
              </a:ext>
            </a:extLst>
          </p:cNvPr>
          <p:cNvSpPr/>
          <p:nvPr/>
        </p:nvSpPr>
        <p:spPr>
          <a:xfrm>
            <a:off x="3553643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40D47D9F-FDBE-4D6D-A57A-365A627C35DF}"/>
              </a:ext>
            </a:extLst>
          </p:cNvPr>
          <p:cNvSpPr/>
          <p:nvPr/>
        </p:nvSpPr>
        <p:spPr>
          <a:xfrm>
            <a:off x="3798881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C8AC90AF-8A24-46CC-B44F-F2BD472C26EB}"/>
              </a:ext>
            </a:extLst>
          </p:cNvPr>
          <p:cNvSpPr/>
          <p:nvPr/>
        </p:nvSpPr>
        <p:spPr>
          <a:xfrm>
            <a:off x="4044118" y="3280000"/>
            <a:ext cx="245237" cy="245237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660D55CB-1004-4D04-85BB-BA8E192EED29}"/>
              </a:ext>
            </a:extLst>
          </p:cNvPr>
          <p:cNvSpPr/>
          <p:nvPr/>
        </p:nvSpPr>
        <p:spPr>
          <a:xfrm>
            <a:off x="3321755" y="1818476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FF383E9-90FF-449A-B584-65D469C90BF7}"/>
              </a:ext>
            </a:extLst>
          </p:cNvPr>
          <p:cNvSpPr txBox="1"/>
          <p:nvPr/>
        </p:nvSpPr>
        <p:spPr>
          <a:xfrm>
            <a:off x="1442340" y="4043037"/>
            <a:ext cx="3057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size : 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N - F ) // stride + 1</a:t>
            </a:r>
          </a:p>
          <a:p>
            <a:pPr lvl="0">
              <a:defRPr/>
            </a:pPr>
            <a:endParaRPr lang="en-US" altLang="ko-KR" sz="18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  N = 7,  F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1 =&gt; (7-3)//1+1 = 5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2 =&gt; (7-3)//2+1 = 3</a:t>
            </a:r>
          </a:p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 3 =&gt; (7-3)//3+1 = 2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B1C6ED3-C6A6-48DF-AA21-EB39F0CF7639}"/>
              </a:ext>
            </a:extLst>
          </p:cNvPr>
          <p:cNvSpPr txBox="1"/>
          <p:nvPr/>
        </p:nvSpPr>
        <p:spPr>
          <a:xfrm>
            <a:off x="939071" y="203244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58FFBAB-7731-44F7-A800-2D4D19DF59C0}"/>
              </a:ext>
            </a:extLst>
          </p:cNvPr>
          <p:cNvSpPr txBox="1"/>
          <p:nvPr/>
        </p:nvSpPr>
        <p:spPr>
          <a:xfrm>
            <a:off x="441182" y="2498152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44F249-5501-48C8-9338-07E7E5DBFCFE}"/>
              </a:ext>
            </a:extLst>
          </p:cNvPr>
          <p:cNvSpPr txBox="1"/>
          <p:nvPr/>
        </p:nvSpPr>
        <p:spPr>
          <a:xfrm>
            <a:off x="3291481" y="141523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16AD679-983C-4859-A3F6-F34BBC51E775}"/>
              </a:ext>
            </a:extLst>
          </p:cNvPr>
          <p:cNvSpPr txBox="1"/>
          <p:nvPr/>
        </p:nvSpPr>
        <p:spPr>
          <a:xfrm>
            <a:off x="4239697" y="250718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051E21-FC8E-4C5F-87D1-78E741BDCBAB}"/>
              </a:ext>
            </a:extLst>
          </p:cNvPr>
          <p:cNvSpPr txBox="1"/>
          <p:nvPr/>
        </p:nvSpPr>
        <p:spPr>
          <a:xfrm>
            <a:off x="3291481" y="203879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4C9C6CF-6A33-4F2E-8FDA-AB41F7219F21}"/>
              </a:ext>
            </a:extLst>
          </p:cNvPr>
          <p:cNvSpPr txBox="1"/>
          <p:nvPr/>
        </p:nvSpPr>
        <p:spPr>
          <a:xfrm>
            <a:off x="2793592" y="250450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5AD9AA-9A70-46CF-877A-29CEAD5B0F8E}"/>
              </a:ext>
            </a:extLst>
          </p:cNvPr>
          <p:cNvSpPr/>
          <p:nvPr/>
        </p:nvSpPr>
        <p:spPr>
          <a:xfrm>
            <a:off x="217992" y="1820191"/>
            <a:ext cx="735713" cy="73571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4771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42672" y="560799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1236403" y="181409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32x32x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image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id="{81FAEAC7-E330-4677-A41B-25237E97CF6E}"/>
              </a:ext>
            </a:extLst>
          </p:cNvPr>
          <p:cNvSpPr/>
          <p:nvPr/>
        </p:nvSpPr>
        <p:spPr>
          <a:xfrm>
            <a:off x="3868171" y="3579908"/>
            <a:ext cx="466794" cy="1239419"/>
          </a:xfrm>
          <a:prstGeom prst="cube">
            <a:avLst>
              <a:gd name="adj" fmla="val 83391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34774" y="3182254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5x5x</a:t>
            </a:r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weight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DAF3B4-FF2F-4FC3-85B6-08E86DDA9ADE}"/>
              </a:ext>
            </a:extLst>
          </p:cNvPr>
          <p:cNvSpPr txBox="1"/>
          <p:nvPr/>
        </p:nvSpPr>
        <p:spPr>
          <a:xfrm>
            <a:off x="4122490" y="2395175"/>
            <a:ext cx="4131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필터는 항상 입력 볼륨의 전체 채널을 확장한다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stCxn id="122" idx="1"/>
          </p:cNvCxnSpPr>
          <p:nvPr/>
        </p:nvCxnSpPr>
        <p:spPr>
          <a:xfrm flipH="1" flipV="1">
            <a:off x="2291787" y="2095018"/>
            <a:ext cx="1830703" cy="46943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</p:cNvCxnSpPr>
          <p:nvPr/>
        </p:nvCxnSpPr>
        <p:spPr>
          <a:xfrm flipH="1">
            <a:off x="4355887" y="2733729"/>
            <a:ext cx="382089" cy="529844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고양이와 개는 달라요” SNS '고양이 산책' 유행에 전문가 충고">
            <a:extLst>
              <a:ext uri="{FF2B5EF4-FFF2-40B4-BE49-F238E27FC236}">
                <a16:creationId xmlns:a16="http://schemas.microsoft.com/office/drawing/2014/main" id="{BECB0C1F-5807-4515-8851-36FFB314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86" y="3088233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21C57-E595-4C30-B4C7-E59D5FA1553F}"/>
              </a:ext>
            </a:extLst>
          </p:cNvPr>
          <p:cNvSpPr txBox="1"/>
          <p:nvPr/>
        </p:nvSpPr>
        <p:spPr>
          <a:xfrm>
            <a:off x="7434806" y="26801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277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3D45FC-1EC6-4BBD-902D-B99743FA0974}"/>
              </a:ext>
            </a:extLst>
          </p:cNvPr>
          <p:cNvSpPr txBox="1"/>
          <p:nvPr/>
        </p:nvSpPr>
        <p:spPr>
          <a:xfrm>
            <a:off x="5737892" y="373137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183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D5D71-1F61-4535-A99F-DCF83E8384EF}"/>
              </a:ext>
            </a:extLst>
          </p:cNvPr>
          <p:cNvSpPr txBox="1"/>
          <p:nvPr/>
        </p:nvSpPr>
        <p:spPr>
          <a:xfrm>
            <a:off x="6318500" y="4959847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ch=3 ( R, G, B 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08B899-CE0F-472B-8C33-2DF22A749C8E}"/>
              </a:ext>
            </a:extLst>
          </p:cNvPr>
          <p:cNvSpPr txBox="1"/>
          <p:nvPr/>
        </p:nvSpPr>
        <p:spPr>
          <a:xfrm>
            <a:off x="4169618" y="1317258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image.shape =&gt; (32,32,3)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DE499-73B0-48CF-81E2-5EBC53214B6A}"/>
              </a:ext>
            </a:extLst>
          </p:cNvPr>
          <p:cNvSpPr txBox="1"/>
          <p:nvPr/>
        </p:nvSpPr>
        <p:spPr>
          <a:xfrm>
            <a:off x="3796760" y="474046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6032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73311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 flipH="1" flipV="1">
            <a:off x="3871732" y="4211739"/>
            <a:ext cx="804440" cy="238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/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1 number : </a:t>
                </a: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필터와 이미지의 </a:t>
                </a:r>
                <a:r>
                  <a:rPr lang="en-US" altLang="ko-KR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5x5x3</a:t>
                </a:r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영역 사이에서 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18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내적을 취한 결과</a:t>
                </a:r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endParaRPr lang="en-US" altLang="ko-KR" sz="18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W</m:t>
                      </m:r>
                      <m: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b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16A0F6-8E19-4669-A904-799C6CC4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226" y="4261251"/>
                <a:ext cx="3805850" cy="1508105"/>
              </a:xfrm>
              <a:prstGeom prst="rect">
                <a:avLst/>
              </a:prstGeom>
              <a:blipFill>
                <a:blip r:embed="rId3"/>
                <a:stretch>
                  <a:fillRect l="-1442" t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8308153-524D-47B6-91F3-2F5A8A095FC3}"/>
              </a:ext>
            </a:extLst>
          </p:cNvPr>
          <p:cNvSpPr txBox="1"/>
          <p:nvPr/>
        </p:nvSpPr>
        <p:spPr>
          <a:xfrm>
            <a:off x="3871732" y="152400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(32,32,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D504AA-72BC-4A3B-A16F-C3236E103C27}"/>
              </a:ext>
            </a:extLst>
          </p:cNvPr>
          <p:cNvSpPr txBox="1"/>
          <p:nvPr/>
        </p:nvSpPr>
        <p:spPr>
          <a:xfrm>
            <a:off x="5134956" y="272058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(5,5,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A98AA-448C-4CCF-A6C8-BECBEA094BE8}"/>
              </a:ext>
            </a:extLst>
          </p:cNvPr>
          <p:cNvSpPr txBox="1"/>
          <p:nvPr/>
        </p:nvSpPr>
        <p:spPr>
          <a:xfrm>
            <a:off x="7901305" y="2083981"/>
            <a:ext cx="2223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output.shape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(28,28,1)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4D2C22-1406-484E-835E-5F7750EB008B}"/>
              </a:ext>
            </a:extLst>
          </p:cNvPr>
          <p:cNvSpPr txBox="1"/>
          <p:nvPr/>
        </p:nvSpPr>
        <p:spPr>
          <a:xfrm>
            <a:off x="6358014" y="92856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 = valid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29140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03805" y="3067932"/>
            <a:ext cx="2284187" cy="1243299"/>
            <a:chOff x="1587545" y="3449256"/>
            <a:chExt cx="2284187" cy="1243299"/>
          </a:xfrm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solidFill>
              <a:srgbClr val="E2E2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88384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587545" y="3546040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8989472" y="314822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377879" y="475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74689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862475" y="2422399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5891620" y="105504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필터 동작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40730-4321-48BC-9B5E-D7BB5E059315}"/>
              </a:ext>
            </a:extLst>
          </p:cNvPr>
          <p:cNvSpPr txBox="1"/>
          <p:nvPr/>
        </p:nvSpPr>
        <p:spPr>
          <a:xfrm>
            <a:off x="7411663" y="522346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9928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62906E4D-0F35-4200-B0A9-48F786141267}"/>
              </a:ext>
            </a:extLst>
          </p:cNvPr>
          <p:cNvSpPr/>
          <p:nvPr/>
        </p:nvSpPr>
        <p:spPr>
          <a:xfrm>
            <a:off x="1105382" y="2343873"/>
            <a:ext cx="1255854" cy="3334511"/>
          </a:xfrm>
          <a:prstGeom prst="cube">
            <a:avLst>
              <a:gd name="adj" fmla="val 83391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87BE2-0860-4A9B-B2C2-892DC9705229}"/>
              </a:ext>
            </a:extLst>
          </p:cNvPr>
          <p:cNvSpPr txBox="1"/>
          <p:nvPr/>
        </p:nvSpPr>
        <p:spPr>
          <a:xfrm>
            <a:off x="2361236" y="33161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8597FA-E452-4AB3-9CFF-9268B61BA931}"/>
              </a:ext>
            </a:extLst>
          </p:cNvPr>
          <p:cNvSpPr txBox="1"/>
          <p:nvPr/>
        </p:nvSpPr>
        <p:spPr>
          <a:xfrm>
            <a:off x="1778860" y="50234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53B6B9-F5CD-486A-BF9B-BE3FB7B716B4}"/>
              </a:ext>
            </a:extLst>
          </p:cNvPr>
          <p:cNvSpPr txBox="1"/>
          <p:nvPr/>
        </p:nvSpPr>
        <p:spPr>
          <a:xfrm>
            <a:off x="1020719" y="560913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2360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B730A3-9833-4D5C-9590-458C82C24A5F}"/>
              </a:ext>
            </a:extLst>
          </p:cNvPr>
          <p:cNvSpPr txBox="1"/>
          <p:nvPr/>
        </p:nvSpPr>
        <p:spPr>
          <a:xfrm>
            <a:off x="3334962" y="200732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32x32x3 image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62EE4C-7DCA-400E-989D-B8DF33ABB282}"/>
              </a:ext>
            </a:extLst>
          </p:cNvPr>
          <p:cNvSpPr txBox="1"/>
          <p:nvPr/>
        </p:nvSpPr>
        <p:spPr>
          <a:xfrm>
            <a:off x="3617090" y="3182254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rgbClr val="3399FF"/>
                </a:solidFill>
                <a:latin typeface="Consolas" panose="020B0609020204030204" pitchFamily="49" charset="0"/>
              </a:rPr>
              <a:t>5x5x3 filter W</a:t>
            </a:r>
            <a:endParaRPr lang="ko-KR" altLang="en-US" sz="20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EE7451-E42F-4E16-A73D-EF213571FF5D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01747" y="2207380"/>
            <a:ext cx="933215" cy="2849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235E4C4-2667-498E-89EB-ABA70C326271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2118168" y="3382309"/>
            <a:ext cx="1498922" cy="227498"/>
          </a:xfrm>
          <a:prstGeom prst="straightConnector1">
            <a:avLst/>
          </a:prstGeom>
          <a:ln w="1905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4E9830-E19F-4CC1-92D6-35DF8A92E903}"/>
              </a:ext>
            </a:extLst>
          </p:cNvPr>
          <p:cNvGrpSpPr/>
          <p:nvPr/>
        </p:nvGrpSpPr>
        <p:grpSpPr>
          <a:xfrm>
            <a:off x="1349933" y="3094607"/>
            <a:ext cx="2284187" cy="1243299"/>
            <a:chOff x="1587545" y="3449256"/>
            <a:chExt cx="2284187" cy="1243299"/>
          </a:xfrm>
          <a:solidFill>
            <a:srgbClr val="92D050"/>
          </a:solidFill>
        </p:grpSpPr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81FAEAC7-E330-4677-A41B-25237E97CF6E}"/>
                </a:ext>
              </a:extLst>
            </p:cNvPr>
            <p:cNvSpPr/>
            <p:nvPr/>
          </p:nvSpPr>
          <p:spPr>
            <a:xfrm>
              <a:off x="1587545" y="3453136"/>
              <a:ext cx="466794" cy="1239419"/>
            </a:xfrm>
            <a:prstGeom prst="cube">
              <a:avLst>
                <a:gd name="adj" fmla="val 6851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45E1E51-022F-4602-994F-8F896522392B}"/>
                </a:ext>
              </a:extLst>
            </p:cNvPr>
            <p:cNvSpPr/>
            <p:nvPr/>
          </p:nvSpPr>
          <p:spPr>
            <a:xfrm>
              <a:off x="3518704" y="3889094"/>
              <a:ext cx="353028" cy="3530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48080-96ED-4C4E-9528-5FB2ED9F709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1724628" y="3779134"/>
              <a:ext cx="1794076" cy="286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6577663-8364-40A6-B735-C1C80A16D83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30415" y="4065608"/>
              <a:ext cx="1788289" cy="61635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509EF6C-3986-4484-9165-10C2A6D0864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037144" y="4065608"/>
              <a:ext cx="1481560" cy="29226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DC5835-2C67-467C-AA77-89BDEF2FF81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037144" y="3449256"/>
              <a:ext cx="1481560" cy="61635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DCD42F3-EE91-40D7-9B0B-5646FD618A54}"/>
              </a:ext>
            </a:extLst>
          </p:cNvPr>
          <p:cNvCxnSpPr>
            <a:cxnSpLocks/>
          </p:cNvCxnSpPr>
          <p:nvPr/>
        </p:nvCxnSpPr>
        <p:spPr>
          <a:xfrm>
            <a:off x="3981527" y="4169629"/>
            <a:ext cx="35072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16A0F6-8E19-4669-A904-799C6CC43711}"/>
              </a:ext>
            </a:extLst>
          </p:cNvPr>
          <p:cNvSpPr txBox="1"/>
          <p:nvPr/>
        </p:nvSpPr>
        <p:spPr>
          <a:xfrm>
            <a:off x="4088997" y="435718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영역에 걸쳐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0A930-BB96-43BC-B582-0201A9895B41}"/>
              </a:ext>
            </a:extLst>
          </p:cNvPr>
          <p:cNvSpPr txBox="1"/>
          <p:nvPr/>
        </p:nvSpPr>
        <p:spPr>
          <a:xfrm>
            <a:off x="9504585" y="321543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AC3D29-7C16-4FE1-B475-4C24EF778B11}"/>
              </a:ext>
            </a:extLst>
          </p:cNvPr>
          <p:cNvSpPr txBox="1"/>
          <p:nvPr/>
        </p:nvSpPr>
        <p:spPr>
          <a:xfrm>
            <a:off x="8892992" y="482335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8D662-4748-4C82-9B25-405FCC57E3B1}"/>
              </a:ext>
            </a:extLst>
          </p:cNvPr>
          <p:cNvSpPr txBox="1"/>
          <p:nvPr/>
        </p:nvSpPr>
        <p:spPr>
          <a:xfrm>
            <a:off x="7861294" y="523973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2806E-6777-424A-918A-B7E51C1C6797}"/>
              </a:ext>
            </a:extLst>
          </p:cNvPr>
          <p:cNvSpPr txBox="1"/>
          <p:nvPr/>
        </p:nvSpPr>
        <p:spPr>
          <a:xfrm>
            <a:off x="7862475" y="1646292"/>
            <a:ext cx="17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</a:p>
          <a:p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Map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B2BE29B-D0B4-4737-A495-57EF71DB9A09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 flipV="1">
            <a:off x="7862475" y="1969458"/>
            <a:ext cx="268740" cy="895276"/>
          </a:xfrm>
          <a:prstGeom prst="curvedConnector4">
            <a:avLst>
              <a:gd name="adj1" fmla="val -85064"/>
              <a:gd name="adj2" fmla="val 984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AD1D6A1C-2E2B-4A5B-B190-83EB0F0C3524}"/>
              </a:ext>
            </a:extLst>
          </p:cNvPr>
          <p:cNvSpPr/>
          <p:nvPr/>
        </p:nvSpPr>
        <p:spPr>
          <a:xfrm>
            <a:off x="751774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E2E2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7A7C76DA-7A79-4387-A8C2-2B7856ED7E01}"/>
              </a:ext>
            </a:extLst>
          </p:cNvPr>
          <p:cNvSpPr/>
          <p:nvPr/>
        </p:nvSpPr>
        <p:spPr>
          <a:xfrm>
            <a:off x="7700400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3402925" y="1243879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5x5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필터가 있다면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6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개별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feature map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생성됨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14DEB246-76BF-47B9-95A1-BB0519C427D4}"/>
              </a:ext>
            </a:extLst>
          </p:cNvPr>
          <p:cNvSpPr/>
          <p:nvPr/>
        </p:nvSpPr>
        <p:spPr>
          <a:xfrm>
            <a:off x="7887602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C0CFF654-E458-4675-9616-4DE76375547E}"/>
              </a:ext>
            </a:extLst>
          </p:cNvPr>
          <p:cNvSpPr/>
          <p:nvPr/>
        </p:nvSpPr>
        <p:spPr>
          <a:xfrm>
            <a:off x="8074804" y="2417096"/>
            <a:ext cx="1082738" cy="2863634"/>
          </a:xfrm>
          <a:prstGeom prst="cube">
            <a:avLst>
              <a:gd name="adj" fmla="val 91686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DB5A48F1-FD8A-4CDE-8412-3CD269B9B4AF}"/>
              </a:ext>
            </a:extLst>
          </p:cNvPr>
          <p:cNvSpPr/>
          <p:nvPr/>
        </p:nvSpPr>
        <p:spPr>
          <a:xfrm>
            <a:off x="8262006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39B54FCF-55C1-4764-9BAA-52DC51558AC7}"/>
              </a:ext>
            </a:extLst>
          </p:cNvPr>
          <p:cNvSpPr/>
          <p:nvPr/>
        </p:nvSpPr>
        <p:spPr>
          <a:xfrm>
            <a:off x="8449208" y="2417096"/>
            <a:ext cx="1082738" cy="2863634"/>
          </a:xfrm>
          <a:prstGeom prst="cube">
            <a:avLst>
              <a:gd name="adj" fmla="val 91686"/>
            </a:avLst>
          </a:prstGeom>
          <a:solidFill>
            <a:schemeClr val="accent5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9935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95905" y="5221401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feature map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917949" y="307886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334638" y="307886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51327" y="307886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168016" y="307886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584705" y="307886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917949" y="349555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334638" y="349555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51327" y="349555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168016" y="349555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584705" y="349555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917949" y="391224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334638" y="391224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51327" y="391224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168016" y="391224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584705" y="391224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917949" y="4328933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334638" y="432893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51327" y="432893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168016" y="432893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584705" y="432892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917949" y="4745622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334638" y="4745621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51327" y="4745620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168016" y="4745619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584705" y="4745618"/>
            <a:ext cx="416689" cy="41668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5A9A56-FED1-43A4-8243-C380EE45278A}"/>
              </a:ext>
            </a:extLst>
          </p:cNvPr>
          <p:cNvSpPr/>
          <p:nvPr/>
        </p:nvSpPr>
        <p:spPr>
          <a:xfrm>
            <a:off x="4950199" y="3431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1A0B479-00E2-4A2F-867D-965D4E6F5578}"/>
              </a:ext>
            </a:extLst>
          </p:cNvPr>
          <p:cNvSpPr/>
          <p:nvPr/>
        </p:nvSpPr>
        <p:spPr>
          <a:xfrm>
            <a:off x="5366888" y="343165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4061F29-FAF5-42DC-80A8-0FBDD0390940}"/>
              </a:ext>
            </a:extLst>
          </p:cNvPr>
          <p:cNvSpPr/>
          <p:nvPr/>
        </p:nvSpPr>
        <p:spPr>
          <a:xfrm>
            <a:off x="5783577" y="343165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A22A2A-7369-4650-A6D4-954DEC0CBA34}"/>
              </a:ext>
            </a:extLst>
          </p:cNvPr>
          <p:cNvSpPr/>
          <p:nvPr/>
        </p:nvSpPr>
        <p:spPr>
          <a:xfrm>
            <a:off x="4950199" y="384834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2ABF50-1653-43BC-9235-FAC19E3DB354}"/>
              </a:ext>
            </a:extLst>
          </p:cNvPr>
          <p:cNvSpPr/>
          <p:nvPr/>
        </p:nvSpPr>
        <p:spPr>
          <a:xfrm>
            <a:off x="5366888" y="384834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D167FE-C279-462F-9759-65401DE4CF91}"/>
              </a:ext>
            </a:extLst>
          </p:cNvPr>
          <p:cNvSpPr/>
          <p:nvPr/>
        </p:nvSpPr>
        <p:spPr>
          <a:xfrm>
            <a:off x="5783577" y="384834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C2C449-2537-4C2E-AA52-D3C3E8254B57}"/>
              </a:ext>
            </a:extLst>
          </p:cNvPr>
          <p:cNvSpPr/>
          <p:nvPr/>
        </p:nvSpPr>
        <p:spPr>
          <a:xfrm>
            <a:off x="4950199" y="426503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B4B2671-2155-4B58-B53E-C50B2B274027}"/>
              </a:ext>
            </a:extLst>
          </p:cNvPr>
          <p:cNvSpPr/>
          <p:nvPr/>
        </p:nvSpPr>
        <p:spPr>
          <a:xfrm>
            <a:off x="5366888" y="426503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9F0EF99-BAD5-4915-A2E3-BAFA40B543E4}"/>
              </a:ext>
            </a:extLst>
          </p:cNvPr>
          <p:cNvSpPr/>
          <p:nvPr/>
        </p:nvSpPr>
        <p:spPr>
          <a:xfrm>
            <a:off x="5783577" y="426503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D8C3E8-B34A-4B76-9CC4-E3FBFE0C6B1B}"/>
              </a:ext>
            </a:extLst>
          </p:cNvPr>
          <p:cNvCxnSpPr/>
          <p:nvPr/>
        </p:nvCxnSpPr>
        <p:spPr>
          <a:xfrm>
            <a:off x="2168016" y="3078862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458D564-4B14-4854-9EB8-E8457142BAEA}"/>
              </a:ext>
            </a:extLst>
          </p:cNvPr>
          <p:cNvCxnSpPr/>
          <p:nvPr/>
        </p:nvCxnSpPr>
        <p:spPr>
          <a:xfrm>
            <a:off x="2159993" y="4324133"/>
            <a:ext cx="2782183" cy="34700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7321477" y="3436833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7738166" y="343683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154855" y="343683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7321477" y="3853522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7738166" y="385352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154855" y="385352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7321477" y="4270211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7738166" y="4270210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154855" y="4270209"/>
            <a:ext cx="416689" cy="41668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398185" y="3848345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78264" y="474561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6719382" y="4745618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feature map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2F2B9C-7CEA-4B02-A346-6C0013152A3D}"/>
              </a:ext>
            </a:extLst>
          </p:cNvPr>
          <p:cNvSpPr txBox="1"/>
          <p:nvPr/>
        </p:nvSpPr>
        <p:spPr>
          <a:xfrm>
            <a:off x="640491" y="2175107"/>
            <a:ext cx="6478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 + 1x0 + 1x1 + 0x0 + 1x1 + 1x0 + 0x1 + 0x0 +1x1 = 4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3EBA17-67F5-4174-9376-3960E1CD554D}"/>
              </a:ext>
            </a:extLst>
          </p:cNvPr>
          <p:cNvSpPr txBox="1"/>
          <p:nvPr/>
        </p:nvSpPr>
        <p:spPr>
          <a:xfrm>
            <a:off x="1546656" y="561096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8AF4A74-0689-4C29-90C8-5D1F92AB11C6}"/>
              </a:ext>
            </a:extLst>
          </p:cNvPr>
          <p:cNvSpPr txBox="1"/>
          <p:nvPr/>
        </p:nvSpPr>
        <p:spPr>
          <a:xfrm>
            <a:off x="5354406" y="50984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DFF924-7FAE-4F52-8D0F-05815679EC47}"/>
              </a:ext>
            </a:extLst>
          </p:cNvPr>
          <p:cNvSpPr txBox="1"/>
          <p:nvPr/>
        </p:nvSpPr>
        <p:spPr>
          <a:xfrm>
            <a:off x="7703868" y="51736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C=1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C921AC-9554-4CFA-A1DA-B45AFEE5AF4F}"/>
              </a:ext>
            </a:extLst>
          </p:cNvPr>
          <p:cNvGrpSpPr/>
          <p:nvPr/>
        </p:nvGrpSpPr>
        <p:grpSpPr>
          <a:xfrm>
            <a:off x="931056" y="3086899"/>
            <a:ext cx="1250067" cy="1250069"/>
            <a:chOff x="7774160" y="1284316"/>
            <a:chExt cx="1250067" cy="125006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2B6B465-1718-4C26-92E2-ACF5F291AB65}"/>
                </a:ext>
              </a:extLst>
            </p:cNvPr>
            <p:cNvSpPr/>
            <p:nvPr/>
          </p:nvSpPr>
          <p:spPr>
            <a:xfrm>
              <a:off x="8190849" y="128431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CAC3DE6-7095-4D98-9089-0B75930A8531}"/>
                </a:ext>
              </a:extLst>
            </p:cNvPr>
            <p:cNvSpPr/>
            <p:nvPr/>
          </p:nvSpPr>
          <p:spPr>
            <a:xfrm>
              <a:off x="7774160" y="1701007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71942A-44AD-4E99-8A19-6727E58A11A1}"/>
                </a:ext>
              </a:extLst>
            </p:cNvPr>
            <p:cNvSpPr/>
            <p:nvPr/>
          </p:nvSpPr>
          <p:spPr>
            <a:xfrm>
              <a:off x="8607538" y="170100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5B5C14-B9DC-406B-B2D0-03A257D85B75}"/>
                </a:ext>
              </a:extLst>
            </p:cNvPr>
            <p:cNvSpPr/>
            <p:nvPr/>
          </p:nvSpPr>
          <p:spPr>
            <a:xfrm>
              <a:off x="8190849" y="2117695"/>
              <a:ext cx="416689" cy="41668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D15D233-DC06-479C-A883-AE849339A3D3}"/>
                </a:ext>
              </a:extLst>
            </p:cNvPr>
            <p:cNvGrpSpPr/>
            <p:nvPr/>
          </p:nvGrpSpPr>
          <p:grpSpPr>
            <a:xfrm>
              <a:off x="7774160" y="1284316"/>
              <a:ext cx="1250067" cy="1250069"/>
              <a:chOff x="7774160" y="1284316"/>
              <a:chExt cx="1250067" cy="1250069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130139-DAE1-4170-8482-E98878976FEF}"/>
                  </a:ext>
                </a:extLst>
              </p:cNvPr>
              <p:cNvSpPr/>
              <p:nvPr/>
            </p:nvSpPr>
            <p:spPr>
              <a:xfrm>
                <a:off x="7774160" y="1284318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1B7E56F6-C9E6-42C3-BC2A-F27420FF7664}"/>
                  </a:ext>
                </a:extLst>
              </p:cNvPr>
              <p:cNvSpPr/>
              <p:nvPr/>
            </p:nvSpPr>
            <p:spPr>
              <a:xfrm>
                <a:off x="8607538" y="128431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B10DECF-B9DD-4B57-9684-7FFC2E396BA5}"/>
                  </a:ext>
                </a:extLst>
              </p:cNvPr>
              <p:cNvSpPr/>
              <p:nvPr/>
            </p:nvSpPr>
            <p:spPr>
              <a:xfrm>
                <a:off x="8190849" y="170100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35DB1165-9C84-42CC-BA98-124D1849DDFE}"/>
                  </a:ext>
                </a:extLst>
              </p:cNvPr>
              <p:cNvSpPr/>
              <p:nvPr/>
            </p:nvSpPr>
            <p:spPr>
              <a:xfrm>
                <a:off x="7774160" y="2117696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04526C7-500A-4A8F-96C2-13099749CD00}"/>
                  </a:ext>
                </a:extLst>
              </p:cNvPr>
              <p:cNvSpPr/>
              <p:nvPr/>
            </p:nvSpPr>
            <p:spPr>
              <a:xfrm>
                <a:off x="8607538" y="2117694"/>
                <a:ext cx="416689" cy="41668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191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58EA8C-A692-47BD-BEA3-BC15156AB7EB}"/>
              </a:ext>
            </a:extLst>
          </p:cNvPr>
          <p:cNvGrpSpPr/>
          <p:nvPr/>
        </p:nvGrpSpPr>
        <p:grpSpPr>
          <a:xfrm>
            <a:off x="4007643" y="1984917"/>
            <a:ext cx="5408636" cy="4319239"/>
            <a:chOff x="3152075" y="1600725"/>
            <a:chExt cx="5945585" cy="47480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D629DFB-34C7-4863-82FC-3AE054566683}"/>
                </a:ext>
              </a:extLst>
            </p:cNvPr>
            <p:cNvSpPr/>
            <p:nvPr/>
          </p:nvSpPr>
          <p:spPr>
            <a:xfrm>
              <a:off x="4873330" y="2343037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02114A-9C59-4681-95FC-D5C1032A9B95}"/>
                </a:ext>
              </a:extLst>
            </p:cNvPr>
            <p:cNvSpPr/>
            <p:nvPr/>
          </p:nvSpPr>
          <p:spPr>
            <a:xfrm>
              <a:off x="4873330" y="3283075"/>
              <a:ext cx="2092464" cy="505522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층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데이터 변환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)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204087-CA27-4A1B-B834-05C4BFCCC41D}"/>
                </a:ext>
              </a:extLst>
            </p:cNvPr>
            <p:cNvSpPr txBox="1"/>
            <p:nvPr/>
          </p:nvSpPr>
          <p:spPr>
            <a:xfrm>
              <a:off x="5508233" y="1600725"/>
              <a:ext cx="895130" cy="402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입력 </a:t>
              </a:r>
              <a:r>
                <a:rPr lang="en-US" altLang="ko-KR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X</a:t>
              </a:r>
              <a:endPara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0983CFE-CDAC-4A87-B3D1-174848716898}"/>
                </a:ext>
              </a:extLst>
            </p:cNvPr>
            <p:cNvCxnSpPr/>
            <p:nvPr/>
          </p:nvCxnSpPr>
          <p:spPr>
            <a:xfrm flipH="1">
              <a:off x="5919562" y="1970057"/>
              <a:ext cx="1" cy="372980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B779653-B47F-47D8-838C-466F0DEEBE72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2848559"/>
              <a:ext cx="0" cy="43451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6DC608B-0AAB-4E0C-B6F1-3D8AF36E2012}"/>
                </a:ext>
              </a:extLst>
            </p:cNvPr>
            <p:cNvSpPr/>
            <p:nvPr/>
          </p:nvSpPr>
          <p:spPr>
            <a:xfrm>
              <a:off x="5388021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예측</a:t>
              </a:r>
              <a:endPara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Y'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E95ADB6-E22A-49F5-99B0-B32839B2EEE8}"/>
                </a:ext>
              </a:extLst>
            </p:cNvPr>
            <p:cNvCxnSpPr>
              <a:cxnSpLocks/>
            </p:cNvCxnSpPr>
            <p:nvPr/>
          </p:nvCxnSpPr>
          <p:spPr>
            <a:xfrm>
              <a:off x="5919562" y="3788597"/>
              <a:ext cx="1" cy="434001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AA792F-2EA6-42F7-A461-0AD89DCCDA10}"/>
                </a:ext>
              </a:extLst>
            </p:cNvPr>
            <p:cNvSpPr/>
            <p:nvPr/>
          </p:nvSpPr>
          <p:spPr>
            <a:xfrm>
              <a:off x="3152075" y="2432885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D0B21A9-CA6F-4B6A-B9A7-A7BFDF63EECB}"/>
                </a:ext>
              </a:extLst>
            </p:cNvPr>
            <p:cNvCxnSpPr>
              <a:cxnSpLocks/>
              <a:stCxn id="21" idx="3"/>
              <a:endCxn id="5" idx="1"/>
            </p:cNvCxnSpPr>
            <p:nvPr/>
          </p:nvCxnSpPr>
          <p:spPr>
            <a:xfrm>
              <a:off x="4170553" y="2595798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AD3BBB-C0BF-4350-83F1-973E3765FC57}"/>
                </a:ext>
              </a:extLst>
            </p:cNvPr>
            <p:cNvSpPr/>
            <p:nvPr/>
          </p:nvSpPr>
          <p:spPr>
            <a:xfrm>
              <a:off x="3152075" y="3396246"/>
              <a:ext cx="1018478" cy="325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가중치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055B794-B797-4D90-8CA9-E1971CC3DDC1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4170553" y="3559159"/>
              <a:ext cx="702777" cy="0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C27ABC0-428B-4581-9A37-79C0F3498745}"/>
                </a:ext>
              </a:extLst>
            </p:cNvPr>
            <p:cNvSpPr/>
            <p:nvPr/>
          </p:nvSpPr>
          <p:spPr>
            <a:xfrm>
              <a:off x="8034577" y="4222598"/>
              <a:ext cx="1063083" cy="50552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진짜 타깃</a:t>
              </a:r>
              <a:r>
                <a:rPr lang="en-US" altLang="ko-KR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Y</a:t>
              </a:r>
              <a:endPara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F6A8A2C-D98D-43B8-B28B-791EBA9740CF}"/>
                </a:ext>
              </a:extLst>
            </p:cNvPr>
            <p:cNvSpPr/>
            <p:nvPr/>
          </p:nvSpPr>
          <p:spPr>
            <a:xfrm>
              <a:off x="6511096" y="5169556"/>
              <a:ext cx="1466259" cy="50552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함수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315C679-B4A7-42FA-96AA-A70BD6A383EF}"/>
                </a:ext>
              </a:extLst>
            </p:cNvPr>
            <p:cNvCxnSpPr>
              <a:cxnSpLocks/>
              <a:stCxn id="15" idx="2"/>
              <a:endCxn id="2" idx="0"/>
            </p:cNvCxnSpPr>
            <p:nvPr/>
          </p:nvCxnSpPr>
          <p:spPr>
            <a:xfrm>
              <a:off x="5919563" y="4728120"/>
              <a:ext cx="132466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2D54D29-AE94-4EE8-9263-2F97DB323A25}"/>
                </a:ext>
              </a:extLst>
            </p:cNvPr>
            <p:cNvCxnSpPr>
              <a:cxnSpLocks/>
              <a:stCxn id="17" idx="2"/>
              <a:endCxn id="2" idx="0"/>
            </p:cNvCxnSpPr>
            <p:nvPr/>
          </p:nvCxnSpPr>
          <p:spPr>
            <a:xfrm flipH="1">
              <a:off x="7244226" y="4728120"/>
              <a:ext cx="1321893" cy="441436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1BF9D4A-BD43-41B8-90B1-933E37B2106C}"/>
                </a:ext>
              </a:extLst>
            </p:cNvPr>
            <p:cNvSpPr/>
            <p:nvPr/>
          </p:nvSpPr>
          <p:spPr>
            <a:xfrm>
              <a:off x="6712684" y="5969622"/>
              <a:ext cx="1063083" cy="37914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손실 점수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9DC901B-2EEF-4499-B88A-F15B6617E901}"/>
                </a:ext>
              </a:extLst>
            </p:cNvPr>
            <p:cNvCxnSpPr>
              <a:cxnSpLocks/>
              <a:stCxn id="2" idx="4"/>
              <a:endCxn id="27" idx="0"/>
            </p:cNvCxnSpPr>
            <p:nvPr/>
          </p:nvCxnSpPr>
          <p:spPr>
            <a:xfrm>
              <a:off x="7244226" y="5675078"/>
              <a:ext cx="0" cy="294544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D93037-1E69-47C0-B7C4-30CD12E8A843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bg1">
                  <a:lumMod val="85000"/>
                </a:schemeClr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79032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1010781" y="5573684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445737" y="2845004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246383" y="5989120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: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761193" y="5389018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3289" y="2789872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237392" y="3053348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028779" y="3274424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CE58D60-6536-44AC-93EF-105C0440F9C8}"/>
              </a:ext>
            </a:extLst>
          </p:cNvPr>
          <p:cNvSpPr txBox="1"/>
          <p:nvPr/>
        </p:nvSpPr>
        <p:spPr>
          <a:xfrm>
            <a:off x="4939504" y="548689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233E3D8-BB07-433B-A956-319CB7C54A79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AC87BA30-0587-4A36-8CA1-63A3D8996AD5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5DE35AC-FF84-4C5A-B193-47C9925A44C0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B0ADAF4-E2AB-4EA9-BEB5-F36043BA5C4C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CC62F9-7C8D-4B8B-B291-95D384766F8A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61C353C-69B9-4C5C-AB97-4CE01B0E7C13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1119AE1-DD53-480E-8B6E-6E12B2DCFF35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642DD47-CF9C-4414-A1A5-0D15593AFB2A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321A67B-4660-4D27-A07D-D010D8FC0820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ED46349-5484-4467-AC9F-134AA7A626DB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B1EF10C-4A31-42C7-B75D-307C648A183D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5B2FF19-0E13-4929-9D63-38001A546FBC}"/>
              </a:ext>
            </a:extLst>
          </p:cNvPr>
          <p:cNvSpPr txBox="1"/>
          <p:nvPr/>
        </p:nvSpPr>
        <p:spPr>
          <a:xfrm>
            <a:off x="7454620" y="1692936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4356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0453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D24F5-4F7D-406F-95E7-22F505C8C6A9}"/>
              </a:ext>
            </a:extLst>
          </p:cNvPr>
          <p:cNvSpPr/>
          <p:nvPr/>
        </p:nvSpPr>
        <p:spPr>
          <a:xfrm>
            <a:off x="1182256" y="480110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84458A-7FBC-4416-8812-728A64336585}"/>
              </a:ext>
            </a:extLst>
          </p:cNvPr>
          <p:cNvSpPr/>
          <p:nvPr/>
        </p:nvSpPr>
        <p:spPr>
          <a:xfrm>
            <a:off x="1484120" y="480110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25BA50-4E4E-4F6E-81AA-0209AB57AABE}"/>
              </a:ext>
            </a:extLst>
          </p:cNvPr>
          <p:cNvSpPr/>
          <p:nvPr/>
        </p:nvSpPr>
        <p:spPr>
          <a:xfrm>
            <a:off x="1785984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31DA0F-4157-4214-A742-622857AD6853}"/>
              </a:ext>
            </a:extLst>
          </p:cNvPr>
          <p:cNvSpPr/>
          <p:nvPr/>
        </p:nvSpPr>
        <p:spPr>
          <a:xfrm>
            <a:off x="2087847" y="480110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9ECDE4-0D40-4C0F-BF02-0961A6E23CB5}"/>
              </a:ext>
            </a:extLst>
          </p:cNvPr>
          <p:cNvSpPr/>
          <p:nvPr/>
        </p:nvSpPr>
        <p:spPr>
          <a:xfrm>
            <a:off x="2389711" y="48011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49BF30-C70C-4582-B0E8-FA7F2A23C33E}"/>
              </a:ext>
            </a:extLst>
          </p:cNvPr>
          <p:cNvSpPr/>
          <p:nvPr/>
        </p:nvSpPr>
        <p:spPr>
          <a:xfrm>
            <a:off x="1182256" y="510296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E51E1A-0124-47D6-BC23-916A0D432EBF}"/>
              </a:ext>
            </a:extLst>
          </p:cNvPr>
          <p:cNvSpPr/>
          <p:nvPr/>
        </p:nvSpPr>
        <p:spPr>
          <a:xfrm>
            <a:off x="1484120" y="510296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88DDB35-637F-4C47-88A4-DB128DBAF6B0}"/>
              </a:ext>
            </a:extLst>
          </p:cNvPr>
          <p:cNvSpPr/>
          <p:nvPr/>
        </p:nvSpPr>
        <p:spPr>
          <a:xfrm>
            <a:off x="1785984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1B827D-150C-4397-9E5A-D85988F7252F}"/>
              </a:ext>
            </a:extLst>
          </p:cNvPr>
          <p:cNvSpPr/>
          <p:nvPr/>
        </p:nvSpPr>
        <p:spPr>
          <a:xfrm>
            <a:off x="2087847" y="510296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9025AF-B722-40FC-AE3B-18B22818E0DD}"/>
              </a:ext>
            </a:extLst>
          </p:cNvPr>
          <p:cNvSpPr/>
          <p:nvPr/>
        </p:nvSpPr>
        <p:spPr>
          <a:xfrm>
            <a:off x="2389711" y="510296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2A5B3C9-8D23-493A-B807-EE2F3ACE6FC7}"/>
              </a:ext>
            </a:extLst>
          </p:cNvPr>
          <p:cNvSpPr/>
          <p:nvPr/>
        </p:nvSpPr>
        <p:spPr>
          <a:xfrm>
            <a:off x="1182256" y="540483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0BC9A9-0DA9-4D6F-A2A3-9AECB76200DE}"/>
              </a:ext>
            </a:extLst>
          </p:cNvPr>
          <p:cNvSpPr/>
          <p:nvPr/>
        </p:nvSpPr>
        <p:spPr>
          <a:xfrm>
            <a:off x="1484120" y="540483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273507-F239-447C-8DD0-3D4891630A2C}"/>
              </a:ext>
            </a:extLst>
          </p:cNvPr>
          <p:cNvSpPr/>
          <p:nvPr/>
        </p:nvSpPr>
        <p:spPr>
          <a:xfrm>
            <a:off x="1785984" y="540482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08061A-C929-40CD-AC2A-62DE2E97E3CA}"/>
              </a:ext>
            </a:extLst>
          </p:cNvPr>
          <p:cNvSpPr/>
          <p:nvPr/>
        </p:nvSpPr>
        <p:spPr>
          <a:xfrm>
            <a:off x="2087847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2563B0-9B14-4865-8729-51C423B1CF98}"/>
              </a:ext>
            </a:extLst>
          </p:cNvPr>
          <p:cNvSpPr/>
          <p:nvPr/>
        </p:nvSpPr>
        <p:spPr>
          <a:xfrm>
            <a:off x="2389711" y="540482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6F7AA68-1B34-40C1-82B3-7D478F382B15}"/>
              </a:ext>
            </a:extLst>
          </p:cNvPr>
          <p:cNvSpPr/>
          <p:nvPr/>
        </p:nvSpPr>
        <p:spPr>
          <a:xfrm>
            <a:off x="1182256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DD9FAD-C8BE-4D8C-BBA2-B1D1EB298CCD}"/>
              </a:ext>
            </a:extLst>
          </p:cNvPr>
          <p:cNvSpPr/>
          <p:nvPr/>
        </p:nvSpPr>
        <p:spPr>
          <a:xfrm>
            <a:off x="1484120" y="570669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8254F5-9203-4536-9176-6B4B29E293A5}"/>
              </a:ext>
            </a:extLst>
          </p:cNvPr>
          <p:cNvSpPr/>
          <p:nvPr/>
        </p:nvSpPr>
        <p:spPr>
          <a:xfrm>
            <a:off x="1785984" y="570669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174FEB-47CE-49D2-988F-1932061E2B65}"/>
              </a:ext>
            </a:extLst>
          </p:cNvPr>
          <p:cNvSpPr/>
          <p:nvPr/>
        </p:nvSpPr>
        <p:spPr>
          <a:xfrm>
            <a:off x="2087847" y="570669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B7FE35-74A0-425C-BBD9-8A542225F9A1}"/>
              </a:ext>
            </a:extLst>
          </p:cNvPr>
          <p:cNvSpPr/>
          <p:nvPr/>
        </p:nvSpPr>
        <p:spPr>
          <a:xfrm>
            <a:off x="2389711" y="570669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A1725C-D94B-4992-AEBA-07285FF3141E}"/>
              </a:ext>
            </a:extLst>
          </p:cNvPr>
          <p:cNvSpPr/>
          <p:nvPr/>
        </p:nvSpPr>
        <p:spPr>
          <a:xfrm>
            <a:off x="1182256" y="600855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574F6A-D8FA-4476-A383-E959ACB9453E}"/>
              </a:ext>
            </a:extLst>
          </p:cNvPr>
          <p:cNvSpPr/>
          <p:nvPr/>
        </p:nvSpPr>
        <p:spPr>
          <a:xfrm>
            <a:off x="1484120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A704A8-037F-4C94-95E5-B35FBC6D3A8C}"/>
              </a:ext>
            </a:extLst>
          </p:cNvPr>
          <p:cNvSpPr/>
          <p:nvPr/>
        </p:nvSpPr>
        <p:spPr>
          <a:xfrm>
            <a:off x="1785984" y="600855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D93837F-4BB0-4DB0-92AF-981EE78D1F61}"/>
              </a:ext>
            </a:extLst>
          </p:cNvPr>
          <p:cNvSpPr/>
          <p:nvPr/>
        </p:nvSpPr>
        <p:spPr>
          <a:xfrm>
            <a:off x="2087847" y="600855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77B36-B568-4691-A589-5972A99E8E1C}"/>
              </a:ext>
            </a:extLst>
          </p:cNvPr>
          <p:cNvSpPr/>
          <p:nvPr/>
        </p:nvSpPr>
        <p:spPr>
          <a:xfrm>
            <a:off x="2389711" y="600855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48116" y="5125133"/>
            <a:ext cx="956525" cy="956527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940407" y="6506583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881043" y="4915223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768ED7F-429C-42E0-86DD-80E7C9728A79}"/>
              </a:ext>
            </a:extLst>
          </p:cNvPr>
          <p:cNvSpPr/>
          <p:nvPr/>
        </p:nvSpPr>
        <p:spPr>
          <a:xfrm>
            <a:off x="1182256" y="31240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7CD1D75-C3AF-4547-AE79-35DA3CEA1888}"/>
              </a:ext>
            </a:extLst>
          </p:cNvPr>
          <p:cNvSpPr/>
          <p:nvPr/>
        </p:nvSpPr>
        <p:spPr>
          <a:xfrm>
            <a:off x="1484120" y="31240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A8AAD45-0240-41A3-8E81-0F480EF823D0}"/>
              </a:ext>
            </a:extLst>
          </p:cNvPr>
          <p:cNvSpPr/>
          <p:nvPr/>
        </p:nvSpPr>
        <p:spPr>
          <a:xfrm>
            <a:off x="1785984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F9D4FDE-588B-4648-8E14-099BE22C8C7A}"/>
              </a:ext>
            </a:extLst>
          </p:cNvPr>
          <p:cNvSpPr/>
          <p:nvPr/>
        </p:nvSpPr>
        <p:spPr>
          <a:xfrm>
            <a:off x="2087848" y="31240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BC7DFA1-F6A1-4DAA-A2AD-DD08A7A9A6DF}"/>
              </a:ext>
            </a:extLst>
          </p:cNvPr>
          <p:cNvSpPr/>
          <p:nvPr/>
        </p:nvSpPr>
        <p:spPr>
          <a:xfrm>
            <a:off x="2389712" y="312403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0D68721-1C57-4D43-99DC-EE0111799B56}"/>
              </a:ext>
            </a:extLst>
          </p:cNvPr>
          <p:cNvSpPr/>
          <p:nvPr/>
        </p:nvSpPr>
        <p:spPr>
          <a:xfrm>
            <a:off x="1182256" y="34258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245758B-6A6F-4C4D-A928-2E94302F5F60}"/>
              </a:ext>
            </a:extLst>
          </p:cNvPr>
          <p:cNvSpPr/>
          <p:nvPr/>
        </p:nvSpPr>
        <p:spPr>
          <a:xfrm>
            <a:off x="1484120" y="34258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E681D2C-DF83-4A65-BE02-1FA6C08CA8CC}"/>
              </a:ext>
            </a:extLst>
          </p:cNvPr>
          <p:cNvSpPr/>
          <p:nvPr/>
        </p:nvSpPr>
        <p:spPr>
          <a:xfrm>
            <a:off x="1785984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195AEA7-4224-49CD-9C83-54278558B16C}"/>
              </a:ext>
            </a:extLst>
          </p:cNvPr>
          <p:cNvSpPr/>
          <p:nvPr/>
        </p:nvSpPr>
        <p:spPr>
          <a:xfrm>
            <a:off x="2087848" y="34258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A8B82C6-6D97-4033-9B1C-50C95D26A2FB}"/>
              </a:ext>
            </a:extLst>
          </p:cNvPr>
          <p:cNvSpPr/>
          <p:nvPr/>
        </p:nvSpPr>
        <p:spPr>
          <a:xfrm>
            <a:off x="2389712" y="34258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CEEEBF9-FFCD-4EC7-A52C-26512CFC6A82}"/>
              </a:ext>
            </a:extLst>
          </p:cNvPr>
          <p:cNvSpPr/>
          <p:nvPr/>
        </p:nvSpPr>
        <p:spPr>
          <a:xfrm>
            <a:off x="1182256" y="37277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5BA916F-4C61-4766-8F86-7B1FBDD8E2C4}"/>
              </a:ext>
            </a:extLst>
          </p:cNvPr>
          <p:cNvSpPr/>
          <p:nvPr/>
        </p:nvSpPr>
        <p:spPr>
          <a:xfrm>
            <a:off x="1484120" y="37277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03200A5-B55A-4003-B577-3813C10B323E}"/>
              </a:ext>
            </a:extLst>
          </p:cNvPr>
          <p:cNvSpPr/>
          <p:nvPr/>
        </p:nvSpPr>
        <p:spPr>
          <a:xfrm>
            <a:off x="1785984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075CCA-97B1-43D2-8487-69F466B0D62A}"/>
              </a:ext>
            </a:extLst>
          </p:cNvPr>
          <p:cNvSpPr/>
          <p:nvPr/>
        </p:nvSpPr>
        <p:spPr>
          <a:xfrm>
            <a:off x="2087848" y="37277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15A3E34-036C-448D-AF4E-616D65AA5C69}"/>
              </a:ext>
            </a:extLst>
          </p:cNvPr>
          <p:cNvSpPr/>
          <p:nvPr/>
        </p:nvSpPr>
        <p:spPr>
          <a:xfrm>
            <a:off x="2389712" y="37277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A9CE6AA-764D-4EC5-AE22-D80606C82564}"/>
              </a:ext>
            </a:extLst>
          </p:cNvPr>
          <p:cNvSpPr/>
          <p:nvPr/>
        </p:nvSpPr>
        <p:spPr>
          <a:xfrm>
            <a:off x="1182256" y="40296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94E334-5AD9-4324-A39B-0CD54C437E27}"/>
              </a:ext>
            </a:extLst>
          </p:cNvPr>
          <p:cNvSpPr/>
          <p:nvPr/>
        </p:nvSpPr>
        <p:spPr>
          <a:xfrm>
            <a:off x="1484120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7BB5202-44C2-4B04-B5E6-EA8421FE27CE}"/>
              </a:ext>
            </a:extLst>
          </p:cNvPr>
          <p:cNvSpPr/>
          <p:nvPr/>
        </p:nvSpPr>
        <p:spPr>
          <a:xfrm>
            <a:off x="1785984" y="40296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3BE44C6-A946-4CDE-A545-438AAAFCD62C}"/>
              </a:ext>
            </a:extLst>
          </p:cNvPr>
          <p:cNvSpPr/>
          <p:nvPr/>
        </p:nvSpPr>
        <p:spPr>
          <a:xfrm>
            <a:off x="2087848" y="40296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A639EF8-5E76-4642-BCC7-8E161D2358D7}"/>
              </a:ext>
            </a:extLst>
          </p:cNvPr>
          <p:cNvSpPr/>
          <p:nvPr/>
        </p:nvSpPr>
        <p:spPr>
          <a:xfrm>
            <a:off x="2389712" y="40296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2C8B60C-48F8-48F3-86E1-B3A03CF4F8F2}"/>
              </a:ext>
            </a:extLst>
          </p:cNvPr>
          <p:cNvSpPr/>
          <p:nvPr/>
        </p:nvSpPr>
        <p:spPr>
          <a:xfrm>
            <a:off x="1182256" y="43314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5F4BDB4-91A4-4EA2-881B-EA1B41D0DFA4}"/>
              </a:ext>
            </a:extLst>
          </p:cNvPr>
          <p:cNvSpPr/>
          <p:nvPr/>
        </p:nvSpPr>
        <p:spPr>
          <a:xfrm>
            <a:off x="1484120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62C0664-F569-439C-8D96-CFD84EF8D2ED}"/>
              </a:ext>
            </a:extLst>
          </p:cNvPr>
          <p:cNvSpPr/>
          <p:nvPr/>
        </p:nvSpPr>
        <p:spPr>
          <a:xfrm>
            <a:off x="1785984" y="43314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9809AD0-4E31-41B2-82AD-C93404C58963}"/>
              </a:ext>
            </a:extLst>
          </p:cNvPr>
          <p:cNvSpPr/>
          <p:nvPr/>
        </p:nvSpPr>
        <p:spPr>
          <a:xfrm>
            <a:off x="2087848" y="43314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A9893C-9795-4423-BBAE-3D592E0012EA}"/>
              </a:ext>
            </a:extLst>
          </p:cNvPr>
          <p:cNvSpPr/>
          <p:nvPr/>
        </p:nvSpPr>
        <p:spPr>
          <a:xfrm>
            <a:off x="2389712" y="43314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6" y="3421248"/>
            <a:ext cx="956525" cy="956527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48116" y="1717363"/>
            <a:ext cx="956525" cy="956527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197474" y="388132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196308" y="304728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612997" y="304728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9029686" y="304728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196308" y="346397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612997" y="346397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9029686" y="346396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612997" y="388065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9029686" y="388065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67882" y="509133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705215" y="571535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87877" y="33767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700355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81286" y="369561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97849" y="403174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/>
          <p:nvPr/>
        </p:nvCxnSpPr>
        <p:spPr>
          <a:xfrm>
            <a:off x="2690990" y="1425381"/>
            <a:ext cx="2457126" cy="3017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681929"/>
            <a:ext cx="2457127" cy="2314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>
            <a:off x="2690989" y="3116072"/>
            <a:ext cx="2457127" cy="2966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4376056"/>
            <a:ext cx="2466500" cy="25385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90989" y="4835725"/>
            <a:ext cx="2466500" cy="2956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6067716"/>
            <a:ext cx="2474909" cy="2648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6104641" y="1711748"/>
            <a:ext cx="2091667" cy="13348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6110931" y="2673889"/>
            <a:ext cx="2073298" cy="16196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8174886" y="34946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6117886" y="3046618"/>
            <a:ext cx="2073298" cy="36610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6105646" y="4286288"/>
            <a:ext cx="2085538" cy="8315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6104641" y="3032567"/>
            <a:ext cx="2101810" cy="20925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6102900" y="4288420"/>
            <a:ext cx="2091976" cy="17932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60228-01B9-4ED2-AD15-F9F0B628C0B7}"/>
              </a:ext>
            </a:extLst>
          </p:cNvPr>
          <p:cNvSpPr txBox="1"/>
          <p:nvPr/>
        </p:nvSpPr>
        <p:spPr>
          <a:xfrm>
            <a:off x="6782559" y="829784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4-1+0=3 3-3-1=-1 4+0-1=3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2-2-2=-2 4-2-2=0 3-1+0=2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2-1-0=1 3-1+1=3 4-1+1=4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D317C60-82E5-4118-81D0-8E65F42BD749}"/>
              </a:ext>
            </a:extLst>
          </p:cNvPr>
          <p:cNvSpPr txBox="1"/>
          <p:nvPr/>
        </p:nvSpPr>
        <p:spPr>
          <a:xfrm>
            <a:off x="8615016" y="3057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4BFC18E-5670-4497-B9BA-14994577F88E}"/>
              </a:ext>
            </a:extLst>
          </p:cNvPr>
          <p:cNvSpPr txBox="1"/>
          <p:nvPr/>
        </p:nvSpPr>
        <p:spPr>
          <a:xfrm>
            <a:off x="4881220" y="6137251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B873BDA9-89D2-432F-87F9-1D59C4CECFE4}"/>
              </a:ext>
            </a:extLst>
          </p:cNvPr>
          <p:cNvGrpSpPr/>
          <p:nvPr/>
        </p:nvGrpSpPr>
        <p:grpSpPr>
          <a:xfrm>
            <a:off x="1165278" y="1424222"/>
            <a:ext cx="905123" cy="905124"/>
            <a:chOff x="5356462" y="2037079"/>
            <a:chExt cx="1250068" cy="125006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24DD3CE-088D-46E2-9CE4-6A106690EDF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98F1B690-2EB6-49EE-AAE9-AC6F544C438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A21F307-7032-4E3A-B370-5039B42F45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AB5AAD-9529-4D9A-BFC5-3748B694060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6B0A778-3EDC-4C3E-B023-3D85A493CD86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E295DB3-EE51-4963-B14C-BA1E639D4108}"/>
                </a:ext>
              </a:extLst>
            </p:cNvPr>
            <p:cNvSpPr/>
            <p:nvPr/>
          </p:nvSpPr>
          <p:spPr>
            <a:xfrm>
              <a:off x="6189841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AA30DE23-7BFF-4CEF-AF3F-AC73E8398D8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036A4ED-5EE8-432D-8B1D-46A44D55114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E4886DAB-5547-4274-B407-1834991DDB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E37FCB-B4FE-447F-91CC-FA42BFD0CACD}"/>
              </a:ext>
            </a:extLst>
          </p:cNvPr>
          <p:cNvGrpSpPr/>
          <p:nvPr/>
        </p:nvGrpSpPr>
        <p:grpSpPr>
          <a:xfrm>
            <a:off x="1207616" y="3129540"/>
            <a:ext cx="905592" cy="905594"/>
            <a:chOff x="3099052" y="3000354"/>
            <a:chExt cx="905592" cy="905594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33E29855-1AC4-4A87-B5A8-C3820E65068B}"/>
                </a:ext>
              </a:extLst>
            </p:cNvPr>
            <p:cNvSpPr/>
            <p:nvPr/>
          </p:nvSpPr>
          <p:spPr>
            <a:xfrm>
              <a:off x="3099052" y="3000356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71A014C-132B-4A32-B49D-3B1E0DCB1E0C}"/>
                </a:ext>
              </a:extLst>
            </p:cNvPr>
            <p:cNvSpPr/>
            <p:nvPr/>
          </p:nvSpPr>
          <p:spPr>
            <a:xfrm>
              <a:off x="3400916" y="3000355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79FE0E04-32FE-417B-867B-119032283DF5}"/>
                </a:ext>
              </a:extLst>
            </p:cNvPr>
            <p:cNvSpPr/>
            <p:nvPr/>
          </p:nvSpPr>
          <p:spPr>
            <a:xfrm>
              <a:off x="3702780" y="3000354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3AA5423A-E6E6-42CC-AECC-05794E3AD09F}"/>
                </a:ext>
              </a:extLst>
            </p:cNvPr>
            <p:cNvSpPr/>
            <p:nvPr/>
          </p:nvSpPr>
          <p:spPr>
            <a:xfrm>
              <a:off x="3099052" y="330222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A918CEB-0C29-4068-AAC2-3B441A4706B7}"/>
                </a:ext>
              </a:extLst>
            </p:cNvPr>
            <p:cNvSpPr/>
            <p:nvPr/>
          </p:nvSpPr>
          <p:spPr>
            <a:xfrm>
              <a:off x="3400916" y="3302219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9F2C2D9-EA33-4707-AD2B-36F753B34C0D}"/>
                </a:ext>
              </a:extLst>
            </p:cNvPr>
            <p:cNvSpPr/>
            <p:nvPr/>
          </p:nvSpPr>
          <p:spPr>
            <a:xfrm>
              <a:off x="3702780" y="3302218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CDF1985-0470-4D3E-AC16-9C847AFB7ABF}"/>
                </a:ext>
              </a:extLst>
            </p:cNvPr>
            <p:cNvSpPr/>
            <p:nvPr/>
          </p:nvSpPr>
          <p:spPr>
            <a:xfrm>
              <a:off x="3099052" y="360408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B465DF0-731C-4A01-BF59-52AD4419E47E}"/>
                </a:ext>
              </a:extLst>
            </p:cNvPr>
            <p:cNvSpPr/>
            <p:nvPr/>
          </p:nvSpPr>
          <p:spPr>
            <a:xfrm>
              <a:off x="3400916" y="3604083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8E2D10B-46D6-4DF0-83B9-6CF3CEC072CB}"/>
                </a:ext>
              </a:extLst>
            </p:cNvPr>
            <p:cNvSpPr/>
            <p:nvPr/>
          </p:nvSpPr>
          <p:spPr>
            <a:xfrm>
              <a:off x="3702780" y="3604082"/>
              <a:ext cx="301864" cy="301864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969590-DB54-4F21-B2DF-9821106866CD}"/>
              </a:ext>
            </a:extLst>
          </p:cNvPr>
          <p:cNvGrpSpPr/>
          <p:nvPr/>
        </p:nvGrpSpPr>
        <p:grpSpPr>
          <a:xfrm>
            <a:off x="1200007" y="4801096"/>
            <a:ext cx="905592" cy="905594"/>
            <a:chOff x="3402616" y="4348302"/>
            <a:chExt cx="905592" cy="905594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38E4C1E-279B-408E-B1B1-7946DE9731DE}"/>
                </a:ext>
              </a:extLst>
            </p:cNvPr>
            <p:cNvSpPr/>
            <p:nvPr/>
          </p:nvSpPr>
          <p:spPr>
            <a:xfrm>
              <a:off x="3402616" y="4348304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3EDCC7D-DD83-456C-B580-264CD1CA3DBD}"/>
                </a:ext>
              </a:extLst>
            </p:cNvPr>
            <p:cNvSpPr/>
            <p:nvPr/>
          </p:nvSpPr>
          <p:spPr>
            <a:xfrm>
              <a:off x="3704480" y="4348303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55D9629-63B8-4096-B4B9-890A9CDB860E}"/>
                </a:ext>
              </a:extLst>
            </p:cNvPr>
            <p:cNvSpPr/>
            <p:nvPr/>
          </p:nvSpPr>
          <p:spPr>
            <a:xfrm>
              <a:off x="4006344" y="434830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D22880D-813F-46D3-9FB3-F3C3ECC874BB}"/>
                </a:ext>
              </a:extLst>
            </p:cNvPr>
            <p:cNvSpPr/>
            <p:nvPr/>
          </p:nvSpPr>
          <p:spPr>
            <a:xfrm>
              <a:off x="3402616" y="4650168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B13C0D4-823E-4D2B-AF66-6B6997C7AB57}"/>
                </a:ext>
              </a:extLst>
            </p:cNvPr>
            <p:cNvSpPr/>
            <p:nvPr/>
          </p:nvSpPr>
          <p:spPr>
            <a:xfrm>
              <a:off x="3704480" y="4650167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253B797-5B67-458A-9A65-B6AC767C0676}"/>
                </a:ext>
              </a:extLst>
            </p:cNvPr>
            <p:cNvSpPr/>
            <p:nvPr/>
          </p:nvSpPr>
          <p:spPr>
            <a:xfrm>
              <a:off x="4006344" y="4650166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00096BA3-A51C-423D-AE4E-E09AD4AB160D}"/>
                </a:ext>
              </a:extLst>
            </p:cNvPr>
            <p:cNvSpPr/>
            <p:nvPr/>
          </p:nvSpPr>
          <p:spPr>
            <a:xfrm>
              <a:off x="3402616" y="4952032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7B3F6CC-D791-4B39-B8C1-8BFDDC0BA7CE}"/>
                </a:ext>
              </a:extLst>
            </p:cNvPr>
            <p:cNvSpPr/>
            <p:nvPr/>
          </p:nvSpPr>
          <p:spPr>
            <a:xfrm>
              <a:off x="3704480" y="4952031"/>
              <a:ext cx="301864" cy="301864"/>
            </a:xfrm>
            <a:prstGeom prst="rect">
              <a:avLst/>
            </a:prstGeom>
            <a:solidFill>
              <a:srgbClr val="33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8154B5D-F2A1-4061-B719-84E395DB986A}"/>
                </a:ext>
              </a:extLst>
            </p:cNvPr>
            <p:cNvSpPr/>
            <p:nvPr/>
          </p:nvSpPr>
          <p:spPr>
            <a:xfrm>
              <a:off x="4006344" y="4952030"/>
              <a:ext cx="301864" cy="301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B4734E58-756A-4AC5-BD8C-3FF26178F70A}"/>
              </a:ext>
            </a:extLst>
          </p:cNvPr>
          <p:cNvSpPr txBox="1"/>
          <p:nvPr/>
        </p:nvSpPr>
        <p:spPr>
          <a:xfrm>
            <a:off x="7991838" y="1869964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4154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40491" y="1284316"/>
            <a:ext cx="311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862542" y="53890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235451" y="2359393"/>
            <a:ext cx="2083445" cy="2083449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01A5F3-0E5E-46E6-B7C7-B8E88E1C3ACB}"/>
              </a:ext>
            </a:extLst>
          </p:cNvPr>
          <p:cNvGrpSpPr/>
          <p:nvPr/>
        </p:nvGrpSpPr>
        <p:grpSpPr>
          <a:xfrm>
            <a:off x="3655695" y="3401118"/>
            <a:ext cx="682578" cy="682578"/>
            <a:chOff x="4066594" y="3229662"/>
            <a:chExt cx="948466" cy="948466"/>
          </a:xfrm>
        </p:grpSpPr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0C351321-FB9D-4784-92A9-3CECE457C564}"/>
                </a:ext>
              </a:extLst>
            </p:cNvPr>
            <p:cNvSpPr/>
            <p:nvPr/>
          </p:nvSpPr>
          <p:spPr>
            <a:xfrm>
              <a:off x="4066594" y="3229662"/>
              <a:ext cx="948466" cy="948466"/>
            </a:xfrm>
            <a:prstGeom prst="mathMultiply">
              <a:avLst>
                <a:gd name="adj1" fmla="val 1320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523B624B-2AC7-4818-A6F3-5FC3C28A9E04}"/>
                </a:ext>
              </a:extLst>
            </p:cNvPr>
            <p:cNvSpPr/>
            <p:nvPr/>
          </p:nvSpPr>
          <p:spPr>
            <a:xfrm>
              <a:off x="4100989" y="3264057"/>
              <a:ext cx="879676" cy="879676"/>
            </a:xfrm>
            <a:prstGeom prst="donut">
              <a:avLst>
                <a:gd name="adj" fmla="val 1192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331273" y="403807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356462" y="2037079"/>
            <a:ext cx="1250067" cy="1250069"/>
            <a:chOff x="5356462" y="2037079"/>
            <a:chExt cx="1250067" cy="1250069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8613EF-7065-4E29-9C2E-A64DB8A7987F}"/>
              </a:ext>
            </a:extLst>
          </p:cNvPr>
          <p:cNvSpPr/>
          <p:nvPr/>
        </p:nvSpPr>
        <p:spPr>
          <a:xfrm>
            <a:off x="8163814" y="2883190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CBBDA3-DF4D-4460-AFEB-2ED01EB532CE}"/>
              </a:ext>
            </a:extLst>
          </p:cNvPr>
          <p:cNvSpPr/>
          <p:nvPr/>
        </p:nvSpPr>
        <p:spPr>
          <a:xfrm>
            <a:off x="8580503" y="288318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454E660-9F1D-4476-A30E-977B8C3279F1}"/>
              </a:ext>
            </a:extLst>
          </p:cNvPr>
          <p:cNvSpPr/>
          <p:nvPr/>
        </p:nvSpPr>
        <p:spPr>
          <a:xfrm>
            <a:off x="8997192" y="288318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AECE0D-611D-432F-B1F6-859867583581}"/>
              </a:ext>
            </a:extLst>
          </p:cNvPr>
          <p:cNvSpPr/>
          <p:nvPr/>
        </p:nvSpPr>
        <p:spPr>
          <a:xfrm>
            <a:off x="8163814" y="3299879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66A6A2-9BE9-4CFA-8516-1FF4258E111A}"/>
              </a:ext>
            </a:extLst>
          </p:cNvPr>
          <p:cNvSpPr/>
          <p:nvPr/>
        </p:nvSpPr>
        <p:spPr>
          <a:xfrm>
            <a:off x="8580503" y="329987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D38AFC2-DF5A-4DF6-A911-1116BA12B9AA}"/>
              </a:ext>
            </a:extLst>
          </p:cNvPr>
          <p:cNvSpPr/>
          <p:nvPr/>
        </p:nvSpPr>
        <p:spPr>
          <a:xfrm>
            <a:off x="8997192" y="329987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433197-B39A-4DBF-8D3B-4DB7BBBD7A03}"/>
              </a:ext>
            </a:extLst>
          </p:cNvPr>
          <p:cNvSpPr/>
          <p:nvPr/>
        </p:nvSpPr>
        <p:spPr>
          <a:xfrm>
            <a:off x="8163814" y="3716568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216D77A-7DF0-4D9F-B060-BFD747E10F59}"/>
              </a:ext>
            </a:extLst>
          </p:cNvPr>
          <p:cNvSpPr/>
          <p:nvPr/>
        </p:nvSpPr>
        <p:spPr>
          <a:xfrm>
            <a:off x="8580503" y="3716567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CC2E97-A7E6-4C31-8F58-F4D090371818}"/>
              </a:ext>
            </a:extLst>
          </p:cNvPr>
          <p:cNvSpPr/>
          <p:nvPr/>
        </p:nvSpPr>
        <p:spPr>
          <a:xfrm>
            <a:off x="8997192" y="3716566"/>
            <a:ext cx="416689" cy="4166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0AD67139-35D0-420D-98AE-BDBC3E742FBD}"/>
              </a:ext>
            </a:extLst>
          </p:cNvPr>
          <p:cNvSpPr/>
          <p:nvPr/>
        </p:nvSpPr>
        <p:spPr>
          <a:xfrm>
            <a:off x="6985949" y="3470039"/>
            <a:ext cx="642395" cy="491924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4849747" y="5938619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393353" y="589245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007547" y="2567733"/>
            <a:ext cx="2083445" cy="2083449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754334" y="2812641"/>
            <a:ext cx="2083445" cy="2083449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48117" y="2245423"/>
            <a:ext cx="1250067" cy="1250069"/>
            <a:chOff x="5356462" y="2037079"/>
            <a:chExt cx="1250067" cy="125006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4939504" y="2466499"/>
            <a:ext cx="1250067" cy="1250069"/>
            <a:chOff x="5356462" y="2037079"/>
            <a:chExt cx="1250067" cy="1250069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4FF1EC6-4B80-4BE7-8A6C-0CE86D4DACE6}"/>
              </a:ext>
            </a:extLst>
          </p:cNvPr>
          <p:cNvGrpSpPr/>
          <p:nvPr/>
        </p:nvGrpSpPr>
        <p:grpSpPr>
          <a:xfrm>
            <a:off x="5366060" y="402800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00AA907-F93F-4169-8FED-23D58BE0DE2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589FE36-2230-4D41-BDA3-6079D075A0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1D6C42A-E10D-43D5-AA42-248ED39525F3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88423D4-1A30-42EF-A9C6-5D0A39C7592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5A370A3-FDFA-4E03-85C6-8045EA6DA61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633A933-DE52-49D6-A45F-9C3D40849EC4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6EA54763-2F51-4BBC-88B5-2D2E56462493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6049FB0-976F-41F0-AC01-882BD50D2609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2E08473-C979-459F-B3DD-DB2EC8C0422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F88024C1-83D3-4901-AC50-E1A48A425AB9}"/>
              </a:ext>
            </a:extLst>
          </p:cNvPr>
          <p:cNvGrpSpPr/>
          <p:nvPr/>
        </p:nvGrpSpPr>
        <p:grpSpPr>
          <a:xfrm>
            <a:off x="5157715" y="4236347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A2441F12-C6C2-46A9-86BF-50D0A2C8205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0FCDE8A-6A7E-410D-81A7-BA28BBEBD87B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91EE6103-51EE-4B34-B0FF-F913580C8A1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F5FFA4C-DD32-4924-8EA0-1FEFDFA086EE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6E3677E-CCC8-4629-8B19-4B69807F9DFA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8FE9841-8CEA-41BA-AEA3-14BE0309A889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27120773-20DA-47ED-B6EF-B9C28D83BD9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E30139A4-1235-4FD8-B875-3A8E4B576DE2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2050F86-CD62-45E2-B4C3-41E5D69137E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D5D776F5-0E07-41EE-8554-01AF3F6B354B}"/>
              </a:ext>
            </a:extLst>
          </p:cNvPr>
          <p:cNvGrpSpPr/>
          <p:nvPr/>
        </p:nvGrpSpPr>
        <p:grpSpPr>
          <a:xfrm>
            <a:off x="4949102" y="4457423"/>
            <a:ext cx="1250067" cy="1250069"/>
            <a:chOff x="5356462" y="2037079"/>
            <a:chExt cx="1250067" cy="1250069"/>
          </a:xfrm>
          <a:solidFill>
            <a:srgbClr val="E2E2F6"/>
          </a:solidFill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09D613F-A76A-44DE-AA6D-B5F4416FDF0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73856AD-8D02-4E25-8114-2DE5AEEC3AD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0FB405E-A2B3-4B27-89B4-109887467A3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23DCF7A-1ACE-45B4-817C-231B9C6430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2F34DD6-E192-4F12-AED0-2B1F4033E4E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84A8B44-D40B-4BA4-B9AE-8DD4CE40ED4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6BB51D5-9013-4FA3-A174-FD59AEE9349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664125C-BB5C-4CC3-844B-1A5E53FF60E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9A0002C-79D0-4F23-B74A-1F8A2E7A7CB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8005326" y="302098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8422015" y="30209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8838704" y="30209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8005326" y="343767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8422015" y="343767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8838704" y="343767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8005326" y="385436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8422015" y="3854364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8838704" y="38543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6C629-BD26-4F3E-9DEB-AD73AB67CFA1}"/>
              </a:ext>
            </a:extLst>
          </p:cNvPr>
          <p:cNvSpPr txBox="1"/>
          <p:nvPr/>
        </p:nvSpPr>
        <p:spPr>
          <a:xfrm>
            <a:off x="7972706" y="386081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1203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5860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 Layer - Multi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Channel,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Many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A57C-C017-4CCC-B38C-90E95B6FF409}"/>
              </a:ext>
            </a:extLst>
          </p:cNvPr>
          <p:cNvSpPr txBox="1"/>
          <p:nvPr/>
        </p:nvSpPr>
        <p:spPr>
          <a:xfrm>
            <a:off x="926570" y="648834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76E83-C891-49F0-A7E0-7DB67FF55691}"/>
              </a:ext>
            </a:extLst>
          </p:cNvPr>
          <p:cNvGrpSpPr/>
          <p:nvPr/>
        </p:nvGrpSpPr>
        <p:grpSpPr>
          <a:xfrm>
            <a:off x="1182256" y="4823269"/>
            <a:ext cx="1509319" cy="1509322"/>
            <a:chOff x="917949" y="3078862"/>
            <a:chExt cx="2083445" cy="2083449"/>
          </a:xfrm>
          <a:solidFill>
            <a:srgbClr val="66CCF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D24F5-4F7D-406F-95E7-22F505C8C6A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84458A-7FBC-4416-8812-728A64336585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925BA50-4E4E-4F6E-81AA-0209AB57AABE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31DA0F-4157-4214-A742-622857AD685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9ECDE4-0D40-4C0F-BF02-0961A6E23CB5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49BF30-C70C-4582-B0E8-FA7F2A23C33E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3E51E1A-0124-47D6-BC23-916A0D432EB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8DDB35-637F-4C47-88A4-DB128DBAF6B0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1B827D-150C-4397-9E5A-D85988F7252F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9025AF-B722-40FC-AE3B-18B22818E0DD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A5B3C9-8D23-493A-B807-EE2F3ACE6FC7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0BC9A9-0DA9-4D6F-A2A3-9AECB76200DE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273507-F239-447C-8DD0-3D4891630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008061A-C929-40CD-AC2A-62DE2E97E3C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2563B0-9B14-4865-8729-51C423B1CF98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6F7AA68-1B34-40C1-82B3-7D478F382B15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9DD9FAD-C8BE-4D8C-BBA2-B1D1EB298CCD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58254F5-9203-4536-9176-6B4B29E293A5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174FEB-47CE-49D2-988F-1932061E2B65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CB7FE35-74A0-425C-BBD9-8A542225F9A1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A1725C-D94B-4992-AEBA-07285FF3141E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8574F6A-D8FA-4476-A383-E959ACB9453E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A704A8-037F-4C94-95E5-B35FBC6D3A8C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D93837F-4BB0-4DB0-92AF-981EE78D1F61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9A77B36-B568-4691-A589-5972A99E8E1C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3A99AC8-9474-4C4B-B276-211AAA785F07}"/>
              </a:ext>
            </a:extLst>
          </p:cNvPr>
          <p:cNvSpPr txBox="1"/>
          <p:nvPr/>
        </p:nvSpPr>
        <p:spPr>
          <a:xfrm>
            <a:off x="3206204" y="3840806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34046-66D5-4375-8C66-8917D1A85CE0}"/>
              </a:ext>
            </a:extLst>
          </p:cNvPr>
          <p:cNvSpPr txBox="1"/>
          <p:nvPr/>
        </p:nvSpPr>
        <p:spPr>
          <a:xfrm>
            <a:off x="5956847" y="6529266"/>
            <a:ext cx="16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# of filters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28B3F7-BCD6-47CE-B9AE-0E758B39A2F7}"/>
              </a:ext>
            </a:extLst>
          </p:cNvPr>
          <p:cNvSpPr txBox="1"/>
          <p:nvPr/>
        </p:nvSpPr>
        <p:spPr>
          <a:xfrm>
            <a:off x="7312889" y="594412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 channel :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547102F-D80C-4B97-BAE3-E0971867EB1D}"/>
              </a:ext>
            </a:extLst>
          </p:cNvPr>
          <p:cNvGrpSpPr/>
          <p:nvPr/>
        </p:nvGrpSpPr>
        <p:grpSpPr>
          <a:xfrm>
            <a:off x="1182256" y="3124032"/>
            <a:ext cx="1509320" cy="1509323"/>
            <a:chOff x="917949" y="3078862"/>
            <a:chExt cx="2083445" cy="2083449"/>
          </a:xfrm>
          <a:solidFill>
            <a:srgbClr val="CCFFCC"/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768ED7F-429C-42E0-86DD-80E7C9728A79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7CD1D75-C3AF-4547-AE79-35DA3CEA1888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A8AAD45-0240-41A3-8E81-0F480EF823D0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F9D4FDE-588B-4648-8E14-099BE22C8C7A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BC7DFA1-F6A1-4DAA-A2AD-DD08A7A9A6DF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0D68721-1C57-4D43-99DC-EE0111799B56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245758B-6A6F-4C4D-A928-2E94302F5F60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E681D2C-DF83-4A65-BE02-1FA6C08CA8CC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5AEA7-4224-49CD-9C83-54278558B16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8B82C6-6D97-4033-9B1C-50C95D26A2FB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EEEBF9-FFCD-4EC7-A52C-26512CFC6A82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5BA916F-4C61-4766-8F86-7B1FBDD8E2C4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3200A5-B55A-4003-B577-3813C10B323E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7075CCA-97B1-43D2-8487-69F466B0D6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15A3E34-036C-448D-AF4E-616D65AA5C69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9CE6AA-764D-4EC5-AE22-D80606C82564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94E334-5AD9-4324-A39B-0CD54C437E27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7BB5202-44C2-4B04-B5E6-EA8421FE27CE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BE44C6-A946-4CDE-A545-438AAAFCD62C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A639EF8-5E76-4642-BCC7-8E161D2358D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C8B60C-48F8-48F3-86E1-B3A03CF4F8F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5F4BDB4-91A4-4EA2-881B-EA1B41D0DFA4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62C0664-F569-439C-8D96-CFD84EF8D2ED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9809AD0-4E31-41B2-82AD-C93404C58963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AA9893C-9795-4423-BBAE-3D592E0012EA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8623EA6-B336-4092-9388-E401619FCA78}"/>
              </a:ext>
            </a:extLst>
          </p:cNvPr>
          <p:cNvGrpSpPr/>
          <p:nvPr/>
        </p:nvGrpSpPr>
        <p:grpSpPr>
          <a:xfrm>
            <a:off x="1182256" y="1425381"/>
            <a:ext cx="1508734" cy="1508737"/>
            <a:chOff x="917949" y="3078862"/>
            <a:chExt cx="2083445" cy="2083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87FE7AE-8BA9-4FAD-AC30-121DD58C03E4}"/>
                </a:ext>
              </a:extLst>
            </p:cNvPr>
            <p:cNvSpPr/>
            <p:nvPr/>
          </p:nvSpPr>
          <p:spPr>
            <a:xfrm>
              <a:off x="917949" y="3078866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C031ED-07D2-41D8-80EF-5FEE7D3686A7}"/>
                </a:ext>
              </a:extLst>
            </p:cNvPr>
            <p:cNvSpPr/>
            <p:nvPr/>
          </p:nvSpPr>
          <p:spPr>
            <a:xfrm>
              <a:off x="1334638" y="307886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773EC4C-69CE-4A26-8D01-323561CB5D7B}"/>
                </a:ext>
              </a:extLst>
            </p:cNvPr>
            <p:cNvSpPr/>
            <p:nvPr/>
          </p:nvSpPr>
          <p:spPr>
            <a:xfrm>
              <a:off x="1751327" y="307886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2C87FA-40A7-46FB-A36F-6A782FBC8F13}"/>
                </a:ext>
              </a:extLst>
            </p:cNvPr>
            <p:cNvSpPr/>
            <p:nvPr/>
          </p:nvSpPr>
          <p:spPr>
            <a:xfrm>
              <a:off x="2168016" y="307886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35A9668-B884-4D27-B9A8-312EA25FF54B}"/>
                </a:ext>
              </a:extLst>
            </p:cNvPr>
            <p:cNvSpPr/>
            <p:nvPr/>
          </p:nvSpPr>
          <p:spPr>
            <a:xfrm>
              <a:off x="2584705" y="307886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7E900A8-7AD2-47E1-93B3-98E402457E7C}"/>
                </a:ext>
              </a:extLst>
            </p:cNvPr>
            <p:cNvSpPr/>
            <p:nvPr/>
          </p:nvSpPr>
          <p:spPr>
            <a:xfrm>
              <a:off x="917949" y="3495555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3A486F-2EEF-43A2-8712-F5E49518C55F}"/>
                </a:ext>
              </a:extLst>
            </p:cNvPr>
            <p:cNvSpPr/>
            <p:nvPr/>
          </p:nvSpPr>
          <p:spPr>
            <a:xfrm>
              <a:off x="1334638" y="349555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1738E3C-142F-4DD0-A479-81126852A672}"/>
                </a:ext>
              </a:extLst>
            </p:cNvPr>
            <p:cNvSpPr/>
            <p:nvPr/>
          </p:nvSpPr>
          <p:spPr>
            <a:xfrm>
              <a:off x="1751327" y="349555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928835C-D499-49CE-AC36-C41CFF71078C}"/>
                </a:ext>
              </a:extLst>
            </p:cNvPr>
            <p:cNvSpPr/>
            <p:nvPr/>
          </p:nvSpPr>
          <p:spPr>
            <a:xfrm>
              <a:off x="2168016" y="349555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D0F0B0-9298-4A3F-A997-D1BB85CEF041}"/>
                </a:ext>
              </a:extLst>
            </p:cNvPr>
            <p:cNvSpPr/>
            <p:nvPr/>
          </p:nvSpPr>
          <p:spPr>
            <a:xfrm>
              <a:off x="2584705" y="349555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49EA9C-2437-47FC-87A4-268B3CDEAE29}"/>
                </a:ext>
              </a:extLst>
            </p:cNvPr>
            <p:cNvSpPr/>
            <p:nvPr/>
          </p:nvSpPr>
          <p:spPr>
            <a:xfrm>
              <a:off x="917949" y="3912244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787479C-E00C-4AC0-92A0-CA20563B2D07}"/>
                </a:ext>
              </a:extLst>
            </p:cNvPr>
            <p:cNvSpPr/>
            <p:nvPr/>
          </p:nvSpPr>
          <p:spPr>
            <a:xfrm>
              <a:off x="1334638" y="391224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200D3BD-9171-4F31-BB00-AED51442DA2C}"/>
                </a:ext>
              </a:extLst>
            </p:cNvPr>
            <p:cNvSpPr/>
            <p:nvPr/>
          </p:nvSpPr>
          <p:spPr>
            <a:xfrm>
              <a:off x="1751327" y="391224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1DCEF27-EB28-4A1F-85D3-B4526BE1152A}"/>
                </a:ext>
              </a:extLst>
            </p:cNvPr>
            <p:cNvSpPr/>
            <p:nvPr/>
          </p:nvSpPr>
          <p:spPr>
            <a:xfrm>
              <a:off x="2168016" y="391224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71798FE-D014-4629-B8C9-AD82FDF85BE7}"/>
                </a:ext>
              </a:extLst>
            </p:cNvPr>
            <p:cNvSpPr/>
            <p:nvPr/>
          </p:nvSpPr>
          <p:spPr>
            <a:xfrm>
              <a:off x="2584705" y="391224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2899DAC-CE55-4094-9D8D-0D66A1995A2C}"/>
                </a:ext>
              </a:extLst>
            </p:cNvPr>
            <p:cNvSpPr/>
            <p:nvPr/>
          </p:nvSpPr>
          <p:spPr>
            <a:xfrm>
              <a:off x="917949" y="4328933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E53AF0B-8AB8-4356-ADF4-5CB00A9BD3A3}"/>
                </a:ext>
              </a:extLst>
            </p:cNvPr>
            <p:cNvSpPr/>
            <p:nvPr/>
          </p:nvSpPr>
          <p:spPr>
            <a:xfrm>
              <a:off x="1334638" y="432893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392778-ED32-465C-8E34-CA807A03A7D9}"/>
                </a:ext>
              </a:extLst>
            </p:cNvPr>
            <p:cNvSpPr/>
            <p:nvPr/>
          </p:nvSpPr>
          <p:spPr>
            <a:xfrm>
              <a:off x="1751327" y="432893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7FC7F24-FFDF-42C7-BC0B-AD8119DE6703}"/>
                </a:ext>
              </a:extLst>
            </p:cNvPr>
            <p:cNvSpPr/>
            <p:nvPr/>
          </p:nvSpPr>
          <p:spPr>
            <a:xfrm>
              <a:off x="2168016" y="432893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118D16-C7A3-4371-8F70-AE8C5B8BE587}"/>
                </a:ext>
              </a:extLst>
            </p:cNvPr>
            <p:cNvSpPr/>
            <p:nvPr/>
          </p:nvSpPr>
          <p:spPr>
            <a:xfrm>
              <a:off x="2584705" y="432892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91008E-0718-41E0-889B-D6AB1BF997D2}"/>
                </a:ext>
              </a:extLst>
            </p:cNvPr>
            <p:cNvSpPr/>
            <p:nvPr/>
          </p:nvSpPr>
          <p:spPr>
            <a:xfrm>
              <a:off x="917949" y="4745622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65FCF49-527C-4893-9E1A-833FDE3A7763}"/>
                </a:ext>
              </a:extLst>
            </p:cNvPr>
            <p:cNvSpPr/>
            <p:nvPr/>
          </p:nvSpPr>
          <p:spPr>
            <a:xfrm>
              <a:off x="1334638" y="4745621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F153BD5-9D8A-4B18-949F-7CB3F38B1781}"/>
                </a:ext>
              </a:extLst>
            </p:cNvPr>
            <p:cNvSpPr/>
            <p:nvPr/>
          </p:nvSpPr>
          <p:spPr>
            <a:xfrm>
              <a:off x="1751327" y="4745620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44121A5-3134-4B84-8D28-C4411AB25596}"/>
                </a:ext>
              </a:extLst>
            </p:cNvPr>
            <p:cNvSpPr/>
            <p:nvPr/>
          </p:nvSpPr>
          <p:spPr>
            <a:xfrm>
              <a:off x="2168016" y="4745619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C9B877F-FAA3-47C1-A866-0AFF83D18995}"/>
                </a:ext>
              </a:extLst>
            </p:cNvPr>
            <p:cNvSpPr/>
            <p:nvPr/>
          </p:nvSpPr>
          <p:spPr>
            <a:xfrm>
              <a:off x="2584705" y="4745618"/>
              <a:ext cx="416689" cy="416689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3A32A802-A37E-4DCC-87A3-F526FBFE92ED}"/>
              </a:ext>
            </a:extLst>
          </p:cNvPr>
          <p:cNvSpPr txBox="1"/>
          <p:nvPr/>
        </p:nvSpPr>
        <p:spPr>
          <a:xfrm>
            <a:off x="3206204" y="2088147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7C73E89-AD64-48B3-B423-8DBA11056FF1}"/>
              </a:ext>
            </a:extLst>
          </p:cNvPr>
          <p:cNvSpPr txBox="1"/>
          <p:nvPr/>
        </p:nvSpPr>
        <p:spPr>
          <a:xfrm>
            <a:off x="3206204" y="5393485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accent1">
                    <a:lumMod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551399-9196-4240-BDD6-7D19B9B2B9AE}"/>
              </a:ext>
            </a:extLst>
          </p:cNvPr>
          <p:cNvCxnSpPr>
            <a:cxnSpLocks/>
          </p:cNvCxnSpPr>
          <p:nvPr/>
        </p:nvCxnSpPr>
        <p:spPr>
          <a:xfrm flipV="1">
            <a:off x="2690990" y="1281862"/>
            <a:ext cx="2440840" cy="1435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F25F8A7F-92E1-4D3E-9510-1F054EFAED26}"/>
              </a:ext>
            </a:extLst>
          </p:cNvPr>
          <p:cNvCxnSpPr>
            <a:cxnSpLocks/>
          </p:cNvCxnSpPr>
          <p:nvPr/>
        </p:nvCxnSpPr>
        <p:spPr>
          <a:xfrm flipV="1">
            <a:off x="2690989" y="2079604"/>
            <a:ext cx="2439675" cy="8337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97EABDD2-A4EE-4507-85C9-BE863C0C4C6E}"/>
              </a:ext>
            </a:extLst>
          </p:cNvPr>
          <p:cNvCxnSpPr>
            <a:cxnSpLocks/>
          </p:cNvCxnSpPr>
          <p:nvPr/>
        </p:nvCxnSpPr>
        <p:spPr>
          <a:xfrm flipV="1">
            <a:off x="2690989" y="3064276"/>
            <a:ext cx="2439675" cy="5179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C8DC769-F095-4A0E-B94F-679ECADD7975}"/>
              </a:ext>
            </a:extLst>
          </p:cNvPr>
          <p:cNvCxnSpPr>
            <a:cxnSpLocks/>
          </p:cNvCxnSpPr>
          <p:nvPr/>
        </p:nvCxnSpPr>
        <p:spPr>
          <a:xfrm flipV="1">
            <a:off x="2690989" y="3880520"/>
            <a:ext cx="2466500" cy="7493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825D0FA9-E5B1-488C-82AC-3F0933E3CE84}"/>
              </a:ext>
            </a:extLst>
          </p:cNvPr>
          <p:cNvCxnSpPr>
            <a:cxnSpLocks/>
          </p:cNvCxnSpPr>
          <p:nvPr/>
        </p:nvCxnSpPr>
        <p:spPr>
          <a:xfrm>
            <a:off x="2664458" y="4818231"/>
            <a:ext cx="2447544" cy="336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78CFC31E-64F3-4484-8E69-3F74101D2063}"/>
              </a:ext>
            </a:extLst>
          </p:cNvPr>
          <p:cNvCxnSpPr>
            <a:cxnSpLocks/>
          </p:cNvCxnSpPr>
          <p:nvPr/>
        </p:nvCxnSpPr>
        <p:spPr>
          <a:xfrm flipV="1">
            <a:off x="2682580" y="5660230"/>
            <a:ext cx="2429422" cy="6723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3059D421-B637-4C1B-9B8D-7FF85E04A2D4}"/>
              </a:ext>
            </a:extLst>
          </p:cNvPr>
          <p:cNvCxnSpPr>
            <a:cxnSpLocks/>
          </p:cNvCxnSpPr>
          <p:nvPr/>
        </p:nvCxnSpPr>
        <p:spPr>
          <a:xfrm>
            <a:off x="5940072" y="1281862"/>
            <a:ext cx="2365614" cy="100856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61B6CAB0-2FD9-463A-AAA7-E6EE08136B3B}"/>
              </a:ext>
            </a:extLst>
          </p:cNvPr>
          <p:cNvCxnSpPr>
            <a:cxnSpLocks/>
          </p:cNvCxnSpPr>
          <p:nvPr/>
        </p:nvCxnSpPr>
        <p:spPr>
          <a:xfrm>
            <a:off x="5956847" y="2077031"/>
            <a:ext cx="2381204" cy="146189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75CC5E6-FF86-4DC5-A2C4-A40CF01AEF44}"/>
              </a:ext>
            </a:extLst>
          </p:cNvPr>
          <p:cNvCxnSpPr>
            <a:cxnSpLocks/>
          </p:cNvCxnSpPr>
          <p:nvPr/>
        </p:nvCxnSpPr>
        <p:spPr>
          <a:xfrm flipV="1">
            <a:off x="5923827" y="2304474"/>
            <a:ext cx="2397969" cy="7769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A4C6D7A4-792C-418B-9959-2081563DFE39}"/>
              </a:ext>
            </a:extLst>
          </p:cNvPr>
          <p:cNvCxnSpPr>
            <a:cxnSpLocks/>
          </p:cNvCxnSpPr>
          <p:nvPr/>
        </p:nvCxnSpPr>
        <p:spPr>
          <a:xfrm flipV="1">
            <a:off x="5929657" y="3530402"/>
            <a:ext cx="2393305" cy="34167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3B290BE6-D50F-493E-8A8A-52AD3A571E9D}"/>
              </a:ext>
            </a:extLst>
          </p:cNvPr>
          <p:cNvCxnSpPr>
            <a:cxnSpLocks/>
          </p:cNvCxnSpPr>
          <p:nvPr/>
        </p:nvCxnSpPr>
        <p:spPr>
          <a:xfrm flipV="1">
            <a:off x="5941238" y="2330623"/>
            <a:ext cx="2357817" cy="25212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20CC564-68F6-4BD8-9121-02B86117C069}"/>
              </a:ext>
            </a:extLst>
          </p:cNvPr>
          <p:cNvCxnSpPr>
            <a:cxnSpLocks/>
          </p:cNvCxnSpPr>
          <p:nvPr/>
        </p:nvCxnSpPr>
        <p:spPr>
          <a:xfrm flipV="1">
            <a:off x="5928491" y="3530400"/>
            <a:ext cx="2382370" cy="21298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732304DD-F566-4EAC-8F2C-30E07123120D}"/>
              </a:ext>
            </a:extLst>
          </p:cNvPr>
          <p:cNvSpPr txBox="1"/>
          <p:nvPr/>
        </p:nvSpPr>
        <p:spPr>
          <a:xfrm>
            <a:off x="613840" y="201096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3656A95-3B94-49F9-915C-61B352B75BD7}"/>
              </a:ext>
            </a:extLst>
          </p:cNvPr>
          <p:cNvSpPr txBox="1"/>
          <p:nvPr/>
        </p:nvSpPr>
        <p:spPr>
          <a:xfrm>
            <a:off x="619923" y="36666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8C55360-6B49-4A99-A427-E2967211C1DE}"/>
              </a:ext>
            </a:extLst>
          </p:cNvPr>
          <p:cNvSpPr txBox="1"/>
          <p:nvPr/>
        </p:nvSpPr>
        <p:spPr>
          <a:xfrm>
            <a:off x="655588" y="540608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DCC6639-E742-46B8-985D-29A1F48B9327}"/>
              </a:ext>
            </a:extLst>
          </p:cNvPr>
          <p:cNvGrpSpPr/>
          <p:nvPr/>
        </p:nvGrpSpPr>
        <p:grpSpPr>
          <a:xfrm>
            <a:off x="5135677" y="1283313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9E085B0-8C30-4649-94F0-D5F28E28178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112B17-654E-41D0-B8F4-C82E1A48082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C57C1FB-5402-4412-92A7-6FE22266848D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28470D5-9CB3-4817-BBA3-BB0C8B78008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65775A3-7EFA-4830-A466-0A1369E348FF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E12E558-81AC-469D-BA76-5893F0AD1F8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A4C8CAA-6EF5-44E1-A2E8-2306CED5EBD1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0C2F927-67A5-4BBA-A22F-AFF02BD8FFB4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BBC6BD4-9ACD-46EA-B471-9B59089B8A22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B6893-A154-4099-A8ED-9E0AE561C043}"/>
              </a:ext>
            </a:extLst>
          </p:cNvPr>
          <p:cNvGrpSpPr/>
          <p:nvPr/>
        </p:nvGrpSpPr>
        <p:grpSpPr>
          <a:xfrm>
            <a:off x="5124103" y="4857781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5A9A56-FED1-43A4-8243-C380EE45278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1A0B479-00E2-4A2F-867D-965D4E6F557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4061F29-FAF5-42DC-80A8-0FBDD0390940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7A22A2A-7369-4650-A6D4-954DEC0CBA3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2ABF50-1653-43BC-9235-FAC19E3DB35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CD167FE-C279-462F-9759-65401DE4CF91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2C449-2537-4C2E-AA52-D3C3E8254B5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B4B2671-2155-4B58-B53E-C50B2B274027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9F0EF99-BAD5-4915-A2E3-BAFA40B543E4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B55C7BA6-22C3-4E92-840C-B64B68D60A34}"/>
              </a:ext>
            </a:extLst>
          </p:cNvPr>
          <p:cNvSpPr txBox="1"/>
          <p:nvPr/>
        </p:nvSpPr>
        <p:spPr>
          <a:xfrm>
            <a:off x="5056307" y="482921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CC1F94F-9F65-4C4F-92A3-0B48BCACF18C}"/>
              </a:ext>
            </a:extLst>
          </p:cNvPr>
          <p:cNvSpPr txBox="1"/>
          <p:nvPr/>
        </p:nvSpPr>
        <p:spPr>
          <a:xfrm>
            <a:off x="5594840" y="5356503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3F4EC759-0449-4FE9-A07F-457437E68D60}"/>
              </a:ext>
            </a:extLst>
          </p:cNvPr>
          <p:cNvGrpSpPr/>
          <p:nvPr/>
        </p:nvGrpSpPr>
        <p:grpSpPr>
          <a:xfrm>
            <a:off x="5126036" y="3073740"/>
            <a:ext cx="808243" cy="808244"/>
            <a:chOff x="5356462" y="2037079"/>
            <a:chExt cx="1250067" cy="1250069"/>
          </a:xfrm>
          <a:solidFill>
            <a:srgbClr val="FFC000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AEECA62-99EF-4580-A21D-8573510A3B4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D202592-483B-4C66-9B39-9BE30879F0F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816EA98-688B-40CB-9220-A03A88DFB6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B7599C-C0D2-4440-B108-507BF2211767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03B8028-FD45-4E8C-8EB7-D1CDE229BE2B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9210A3A-4A1A-420F-9C2C-D0B2E2919F6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D9A4733-5C30-49FE-B04D-08622FC55D4A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CC134E3-92DA-4617-A4AB-AC092FC4709A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8EE725D-0B91-469D-846E-88CA32EADF33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9A4A9790-1B71-485C-A783-821C4822E8FD}"/>
              </a:ext>
            </a:extLst>
          </p:cNvPr>
          <p:cNvSpPr txBox="1"/>
          <p:nvPr/>
        </p:nvSpPr>
        <p:spPr>
          <a:xfrm>
            <a:off x="5328629" y="3036159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A8281E6-36A8-41D7-9BF2-09292E86AF94}"/>
              </a:ext>
            </a:extLst>
          </p:cNvPr>
          <p:cNvSpPr txBox="1"/>
          <p:nvPr/>
        </p:nvSpPr>
        <p:spPr>
          <a:xfrm>
            <a:off x="55926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7C2D-5FF1-46A9-B877-4F423BB0BD5A}"/>
              </a:ext>
            </a:extLst>
          </p:cNvPr>
          <p:cNvSpPr txBox="1"/>
          <p:nvPr/>
        </p:nvSpPr>
        <p:spPr>
          <a:xfrm>
            <a:off x="5069566" y="3305574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C9C5FF4-FDAF-4E06-94F5-F496D4BB47C1}"/>
              </a:ext>
            </a:extLst>
          </p:cNvPr>
          <p:cNvSpPr txBox="1"/>
          <p:nvPr/>
        </p:nvSpPr>
        <p:spPr>
          <a:xfrm>
            <a:off x="5337053" y="3589598"/>
            <a:ext cx="382390" cy="316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6321849-FEB8-4B79-BBAB-DDC7DA91C6B7}"/>
              </a:ext>
            </a:extLst>
          </p:cNvPr>
          <p:cNvGrpSpPr/>
          <p:nvPr/>
        </p:nvGrpSpPr>
        <p:grpSpPr>
          <a:xfrm>
            <a:off x="5131830" y="2144734"/>
            <a:ext cx="808243" cy="808244"/>
            <a:chOff x="5356462" y="2037079"/>
            <a:chExt cx="1250067" cy="1250069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3FAB4EE-4A3A-4A16-9A62-2F8A4A5E27FA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47000C1-9D64-4BC5-82A4-E73D1AEDE3AE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BBDC10F-2D84-474D-B2CA-77CFBAC6DCEB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A509240-BF1A-44BA-8DDC-81DE2267ED5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1CC27A4-4241-438F-AE04-31D895A45177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62490CD5-A114-448C-B66E-AAE769C7C63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946869C-115B-4FFD-8298-2F6686EBD0F9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4621E0A-D9CE-46B2-B6D0-275DC7E578A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398220E-7A52-4635-9C09-61472553C2A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82A448C-C7F4-453E-80F8-6CED4F24B229}"/>
              </a:ext>
            </a:extLst>
          </p:cNvPr>
          <p:cNvGrpSpPr/>
          <p:nvPr/>
        </p:nvGrpSpPr>
        <p:grpSpPr>
          <a:xfrm>
            <a:off x="5126236" y="3928864"/>
            <a:ext cx="808243" cy="808244"/>
            <a:chOff x="5356462" y="2037079"/>
            <a:chExt cx="1250067" cy="1250069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544BB74-30B5-47B4-9D44-26450B5C7B56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A5B7C-03CB-43F4-81E0-DD3984664D5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F9BB6E5-B15E-4245-A71F-0A789B2F3E2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549A665-9038-4498-8BB9-DF1CE35D3D7C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F3E8F4D-DA5E-4C6D-A75E-2F29580B4763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FE040E1-A7C0-493D-85EB-5834E0628B5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8F6E6749-FA2F-4AA7-A0E9-1981517C28B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37A5D49-B833-481E-9185-B6C5A936609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1C242E56-E88F-4CCB-A5D1-3DFDA791A26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7429FFF6-B187-46A8-9E35-64F5118DCE8C}"/>
              </a:ext>
            </a:extLst>
          </p:cNvPr>
          <p:cNvGrpSpPr/>
          <p:nvPr/>
        </p:nvGrpSpPr>
        <p:grpSpPr>
          <a:xfrm>
            <a:off x="5047788" y="5679093"/>
            <a:ext cx="920923" cy="843745"/>
            <a:chOff x="5067881" y="4730840"/>
            <a:chExt cx="920923" cy="843745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0AB9A3FE-D083-46CF-B7A9-7109FD609402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481E5C4-3208-4D0F-AABD-4B0B3DF32333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41B1F58-C90B-4310-92E5-E2ECF2341E14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FBEC8F0C-8C91-410F-8807-9B328CAFC3AE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D135070F-4FD2-4DA3-AAC7-943A30B28517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9CAF6183-251F-4F81-80EE-A69543724098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10EFBB9B-50A5-41D3-8BAD-E708EDC566B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B0A6DEDB-BB50-44FB-A53A-ACE1DC0071F1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434DA7EC-145F-4DAE-A279-C9E6F6B1D347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05E3B15D-2F32-418C-ACF0-3F6033E9ED3B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DA9C1EFA-8A82-4D99-BF94-9DB5DD4F6FDD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1F41E55C-891B-4C2C-AF14-21D7C6787851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76D8F0D9-991C-4551-B18D-807D451338F4}"/>
              </a:ext>
            </a:extLst>
          </p:cNvPr>
          <p:cNvCxnSpPr>
            <a:cxnSpLocks/>
          </p:cNvCxnSpPr>
          <p:nvPr/>
        </p:nvCxnSpPr>
        <p:spPr>
          <a:xfrm>
            <a:off x="2682580" y="1408385"/>
            <a:ext cx="2448084" cy="73634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10E7CFD1-A86B-41ED-8D59-BD46BB024078}"/>
              </a:ext>
            </a:extLst>
          </p:cNvPr>
          <p:cNvCxnSpPr>
            <a:cxnSpLocks/>
          </p:cNvCxnSpPr>
          <p:nvPr/>
        </p:nvCxnSpPr>
        <p:spPr>
          <a:xfrm>
            <a:off x="2692155" y="2911347"/>
            <a:ext cx="2458404" cy="455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FBF51D24-5B29-47DA-851B-AAEC6EE92F08}"/>
              </a:ext>
            </a:extLst>
          </p:cNvPr>
          <p:cNvCxnSpPr>
            <a:cxnSpLocks/>
          </p:cNvCxnSpPr>
          <p:nvPr/>
        </p:nvCxnSpPr>
        <p:spPr>
          <a:xfrm>
            <a:off x="2690989" y="3122578"/>
            <a:ext cx="2448848" cy="80187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873F3BB9-A0D7-4F67-8AD5-3CD49BAC34E4}"/>
              </a:ext>
            </a:extLst>
          </p:cNvPr>
          <p:cNvCxnSpPr>
            <a:cxnSpLocks/>
          </p:cNvCxnSpPr>
          <p:nvPr/>
        </p:nvCxnSpPr>
        <p:spPr>
          <a:xfrm>
            <a:off x="2689823" y="4625786"/>
            <a:ext cx="2443758" cy="11676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F425B0FA-3313-4AB4-A598-ACA61F7C4135}"/>
              </a:ext>
            </a:extLst>
          </p:cNvPr>
          <p:cNvCxnSpPr>
            <a:cxnSpLocks/>
          </p:cNvCxnSpPr>
          <p:nvPr/>
        </p:nvCxnSpPr>
        <p:spPr>
          <a:xfrm>
            <a:off x="2703676" y="4813430"/>
            <a:ext cx="2409491" cy="8855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161C5D67-87AE-4EFF-A661-49729148BEC2}"/>
              </a:ext>
            </a:extLst>
          </p:cNvPr>
          <p:cNvCxnSpPr>
            <a:cxnSpLocks/>
          </p:cNvCxnSpPr>
          <p:nvPr/>
        </p:nvCxnSpPr>
        <p:spPr>
          <a:xfrm>
            <a:off x="2655270" y="6313454"/>
            <a:ext cx="2456732" cy="20156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88D66F7-016D-4F36-88C3-AD97A570FE77}"/>
              </a:ext>
            </a:extLst>
          </p:cNvPr>
          <p:cNvCxnSpPr>
            <a:cxnSpLocks/>
          </p:cNvCxnSpPr>
          <p:nvPr/>
        </p:nvCxnSpPr>
        <p:spPr>
          <a:xfrm>
            <a:off x="5932683" y="2134545"/>
            <a:ext cx="2383146" cy="204601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31671CD6-8CF2-48EF-BA69-ACC997855133}"/>
              </a:ext>
            </a:extLst>
          </p:cNvPr>
          <p:cNvCxnSpPr>
            <a:cxnSpLocks/>
          </p:cNvCxnSpPr>
          <p:nvPr/>
        </p:nvCxnSpPr>
        <p:spPr>
          <a:xfrm>
            <a:off x="5925574" y="2938173"/>
            <a:ext cx="2380112" cy="249312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0F8F0A80-A1DB-4F16-B015-F7A2F6AB89DC}"/>
              </a:ext>
            </a:extLst>
          </p:cNvPr>
          <p:cNvCxnSpPr>
            <a:cxnSpLocks/>
          </p:cNvCxnSpPr>
          <p:nvPr/>
        </p:nvCxnSpPr>
        <p:spPr>
          <a:xfrm>
            <a:off x="5919607" y="3924452"/>
            <a:ext cx="2386079" cy="24817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515D8360-3AA9-4422-B29F-8D8ED0CAF55F}"/>
              </a:ext>
            </a:extLst>
          </p:cNvPr>
          <p:cNvCxnSpPr>
            <a:cxnSpLocks/>
          </p:cNvCxnSpPr>
          <p:nvPr/>
        </p:nvCxnSpPr>
        <p:spPr>
          <a:xfrm>
            <a:off x="5913473" y="4740031"/>
            <a:ext cx="2398602" cy="6792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2926150A-981F-41D1-84C5-2AEFA75C3AD2}"/>
              </a:ext>
            </a:extLst>
          </p:cNvPr>
          <p:cNvCxnSpPr>
            <a:cxnSpLocks/>
          </p:cNvCxnSpPr>
          <p:nvPr/>
        </p:nvCxnSpPr>
        <p:spPr>
          <a:xfrm flipV="1">
            <a:off x="5940072" y="5413954"/>
            <a:ext cx="2353986" cy="108794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5DC473AB-85D9-4FC3-9631-C7435CE8ED95}"/>
              </a:ext>
            </a:extLst>
          </p:cNvPr>
          <p:cNvCxnSpPr>
            <a:cxnSpLocks/>
          </p:cNvCxnSpPr>
          <p:nvPr/>
        </p:nvCxnSpPr>
        <p:spPr>
          <a:xfrm flipV="1">
            <a:off x="5920370" y="4180441"/>
            <a:ext cx="2387063" cy="152633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DA5B8E-477E-4A55-8378-7B16026E5A6D}"/>
              </a:ext>
            </a:extLst>
          </p:cNvPr>
          <p:cNvSpPr/>
          <p:nvPr/>
        </p:nvSpPr>
        <p:spPr>
          <a:xfrm>
            <a:off x="8333000" y="31212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6DE27D-2C73-42C3-930D-75FAB6389F58}"/>
              </a:ext>
            </a:extLst>
          </p:cNvPr>
          <p:cNvSpPr/>
          <p:nvPr/>
        </p:nvSpPr>
        <p:spPr>
          <a:xfrm>
            <a:off x="8331834" y="228720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26CF89-F893-4ADD-AADF-B514106AE865}"/>
              </a:ext>
            </a:extLst>
          </p:cNvPr>
          <p:cNvSpPr/>
          <p:nvPr/>
        </p:nvSpPr>
        <p:spPr>
          <a:xfrm>
            <a:off x="8748523" y="228720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05737-3DF7-40FF-9C5E-DB00457F094D}"/>
              </a:ext>
            </a:extLst>
          </p:cNvPr>
          <p:cNvSpPr/>
          <p:nvPr/>
        </p:nvSpPr>
        <p:spPr>
          <a:xfrm>
            <a:off x="9165212" y="228720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177EE-5CE8-40AC-8B7B-4C4CFED41A07}"/>
              </a:ext>
            </a:extLst>
          </p:cNvPr>
          <p:cNvSpPr/>
          <p:nvPr/>
        </p:nvSpPr>
        <p:spPr>
          <a:xfrm>
            <a:off x="8331834" y="270389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A374C5-4A22-450C-96E6-0565616DDC41}"/>
              </a:ext>
            </a:extLst>
          </p:cNvPr>
          <p:cNvSpPr/>
          <p:nvPr/>
        </p:nvSpPr>
        <p:spPr>
          <a:xfrm>
            <a:off x="8748523" y="2703892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ED5B69-B469-4C0A-8AE0-0AE2A3D443CD}"/>
              </a:ext>
            </a:extLst>
          </p:cNvPr>
          <p:cNvSpPr/>
          <p:nvPr/>
        </p:nvSpPr>
        <p:spPr>
          <a:xfrm>
            <a:off x="9165212" y="270389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DCDC2F-2B8B-442A-BB77-A2262D6DDE8F}"/>
              </a:ext>
            </a:extLst>
          </p:cNvPr>
          <p:cNvSpPr/>
          <p:nvPr/>
        </p:nvSpPr>
        <p:spPr>
          <a:xfrm>
            <a:off x="8748523" y="312058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A80BA3-505B-4C25-98B8-3615AABAFD44}"/>
              </a:ext>
            </a:extLst>
          </p:cNvPr>
          <p:cNvSpPr/>
          <p:nvPr/>
        </p:nvSpPr>
        <p:spPr>
          <a:xfrm>
            <a:off x="9165212" y="312058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A8431-8A91-46BD-8CB3-58B6E645D21E}"/>
              </a:ext>
            </a:extLst>
          </p:cNvPr>
          <p:cNvSpPr txBox="1"/>
          <p:nvPr/>
        </p:nvSpPr>
        <p:spPr>
          <a:xfrm>
            <a:off x="8301207" y="270806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67194-E7DA-46CF-A74B-C91AC7918597}"/>
              </a:ext>
            </a:extLst>
          </p:cNvPr>
          <p:cNvSpPr txBox="1"/>
          <p:nvPr/>
        </p:nvSpPr>
        <p:spPr>
          <a:xfrm>
            <a:off x="8748523" y="22991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75020-3D61-45D3-BFA2-A167A9FFAAA9}"/>
              </a:ext>
            </a:extLst>
          </p:cNvPr>
          <p:cNvSpPr/>
          <p:nvPr/>
        </p:nvSpPr>
        <p:spPr>
          <a:xfrm>
            <a:off x="8333000" y="5019694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230CFD-C7BB-4F27-8F10-88AD1C94E0DA}"/>
              </a:ext>
            </a:extLst>
          </p:cNvPr>
          <p:cNvSpPr/>
          <p:nvPr/>
        </p:nvSpPr>
        <p:spPr>
          <a:xfrm>
            <a:off x="8331834" y="4185652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05D71-A2F1-4D36-9CF7-833F43335BDC}"/>
              </a:ext>
            </a:extLst>
          </p:cNvPr>
          <p:cNvSpPr/>
          <p:nvPr/>
        </p:nvSpPr>
        <p:spPr>
          <a:xfrm>
            <a:off x="8748523" y="418565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FB0C2-AF71-4E7B-A729-8301F5F07C68}"/>
              </a:ext>
            </a:extLst>
          </p:cNvPr>
          <p:cNvSpPr/>
          <p:nvPr/>
        </p:nvSpPr>
        <p:spPr>
          <a:xfrm>
            <a:off x="9165212" y="418565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461A59-6693-4F46-AB97-D582FFA19999}"/>
              </a:ext>
            </a:extLst>
          </p:cNvPr>
          <p:cNvSpPr/>
          <p:nvPr/>
        </p:nvSpPr>
        <p:spPr>
          <a:xfrm>
            <a:off x="8331834" y="4602341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0C2332-54E4-4DA5-86C9-15C642103FAA}"/>
              </a:ext>
            </a:extLst>
          </p:cNvPr>
          <p:cNvSpPr/>
          <p:nvPr/>
        </p:nvSpPr>
        <p:spPr>
          <a:xfrm>
            <a:off x="8748523" y="4602340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16D670-9B04-4B7D-8E2C-A62BA1A56030}"/>
              </a:ext>
            </a:extLst>
          </p:cNvPr>
          <p:cNvSpPr/>
          <p:nvPr/>
        </p:nvSpPr>
        <p:spPr>
          <a:xfrm>
            <a:off x="9165212" y="460233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30FB42-7FBF-4EB6-A8E2-E93F252EF300}"/>
              </a:ext>
            </a:extLst>
          </p:cNvPr>
          <p:cNvSpPr/>
          <p:nvPr/>
        </p:nvSpPr>
        <p:spPr>
          <a:xfrm>
            <a:off x="8748523" y="5019029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073189-7683-4648-AC6D-C48E25BDA02A}"/>
              </a:ext>
            </a:extLst>
          </p:cNvPr>
          <p:cNvSpPr/>
          <p:nvPr/>
        </p:nvSpPr>
        <p:spPr>
          <a:xfrm>
            <a:off x="9165212" y="5019028"/>
            <a:ext cx="416689" cy="416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82ABA-E80F-4109-8F8F-A7A0DFE080C5}"/>
              </a:ext>
            </a:extLst>
          </p:cNvPr>
          <p:cNvSpPr txBox="1"/>
          <p:nvPr/>
        </p:nvSpPr>
        <p:spPr>
          <a:xfrm>
            <a:off x="3886859" y="650832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filters channel =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1959060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55588" y="897919"/>
            <a:ext cx="251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Function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FCC0E3D-3670-48DC-9FA5-417161F9948F}"/>
              </a:ext>
            </a:extLst>
          </p:cNvPr>
          <p:cNvSpPr/>
          <p:nvPr/>
        </p:nvSpPr>
        <p:spPr>
          <a:xfrm>
            <a:off x="1632615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B961898B-4061-44CE-B369-995C3B965C5F}"/>
              </a:ext>
            </a:extLst>
          </p:cNvPr>
          <p:cNvSpPr/>
          <p:nvPr/>
        </p:nvSpPr>
        <p:spPr>
          <a:xfrm>
            <a:off x="1631449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56AF01F-0DE4-4164-927D-2FE92FDCF18D}"/>
              </a:ext>
            </a:extLst>
          </p:cNvPr>
          <p:cNvSpPr/>
          <p:nvPr/>
        </p:nvSpPr>
        <p:spPr>
          <a:xfrm>
            <a:off x="2048138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D007574-33CD-408F-BABE-90AA78D6F63D}"/>
              </a:ext>
            </a:extLst>
          </p:cNvPr>
          <p:cNvSpPr/>
          <p:nvPr/>
        </p:nvSpPr>
        <p:spPr>
          <a:xfrm>
            <a:off x="2464827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D2AABF4-6821-4015-8CB4-2F41220B0EFB}"/>
              </a:ext>
            </a:extLst>
          </p:cNvPr>
          <p:cNvSpPr/>
          <p:nvPr/>
        </p:nvSpPr>
        <p:spPr>
          <a:xfrm>
            <a:off x="1631449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E0FE5470-6F5B-4F03-991B-60C5D4FEDBF5}"/>
              </a:ext>
            </a:extLst>
          </p:cNvPr>
          <p:cNvSpPr/>
          <p:nvPr/>
        </p:nvSpPr>
        <p:spPr>
          <a:xfrm>
            <a:off x="2048138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65A77FA-F9E1-4E7C-972B-CA6249F8D6DC}"/>
              </a:ext>
            </a:extLst>
          </p:cNvPr>
          <p:cNvSpPr/>
          <p:nvPr/>
        </p:nvSpPr>
        <p:spPr>
          <a:xfrm>
            <a:off x="2464827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A4EFC89-EC50-4C58-9325-5E6B18EEED1B}"/>
              </a:ext>
            </a:extLst>
          </p:cNvPr>
          <p:cNvSpPr/>
          <p:nvPr/>
        </p:nvSpPr>
        <p:spPr>
          <a:xfrm>
            <a:off x="2048138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148E2F4-DC7B-4F60-A708-E97C3EC8698F}"/>
              </a:ext>
            </a:extLst>
          </p:cNvPr>
          <p:cNvSpPr/>
          <p:nvPr/>
        </p:nvSpPr>
        <p:spPr>
          <a:xfrm>
            <a:off x="2464827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356E5-A667-4B14-A079-3E9D864AEB48}"/>
              </a:ext>
            </a:extLst>
          </p:cNvPr>
          <p:cNvSpPr txBox="1"/>
          <p:nvPr/>
        </p:nvSpPr>
        <p:spPr>
          <a:xfrm>
            <a:off x="1581173" y="259429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C0DB0695-E6F9-4309-AFBF-EF000797C949}"/>
              </a:ext>
            </a:extLst>
          </p:cNvPr>
          <p:cNvGrpSpPr/>
          <p:nvPr/>
        </p:nvGrpSpPr>
        <p:grpSpPr>
          <a:xfrm>
            <a:off x="1637416" y="4053991"/>
            <a:ext cx="1250067" cy="1250733"/>
            <a:chOff x="8205651" y="2309081"/>
            <a:chExt cx="1250067" cy="12507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E09B795-ED53-4B29-AA6A-18044AC81CD7}"/>
                </a:ext>
              </a:extLst>
            </p:cNvPr>
            <p:cNvSpPr/>
            <p:nvPr/>
          </p:nvSpPr>
          <p:spPr>
            <a:xfrm>
              <a:off x="8206817" y="3143125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70364A1-8D23-4925-AB25-0491B6B59EB1}"/>
                </a:ext>
              </a:extLst>
            </p:cNvPr>
            <p:cNvSpPr/>
            <p:nvPr/>
          </p:nvSpPr>
          <p:spPr>
            <a:xfrm>
              <a:off x="8205651" y="2309083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A59761F-651D-4A1A-A118-2A42231F04D7}"/>
                </a:ext>
              </a:extLst>
            </p:cNvPr>
            <p:cNvSpPr/>
            <p:nvPr/>
          </p:nvSpPr>
          <p:spPr>
            <a:xfrm>
              <a:off x="8622340" y="230908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E6B0F0F-3B4D-4F9D-9368-2EEEEC332297}"/>
                </a:ext>
              </a:extLst>
            </p:cNvPr>
            <p:cNvSpPr/>
            <p:nvPr/>
          </p:nvSpPr>
          <p:spPr>
            <a:xfrm>
              <a:off x="9039029" y="230908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E2C6BEA-2024-46BE-8A05-37B5416F7F1A}"/>
                </a:ext>
              </a:extLst>
            </p:cNvPr>
            <p:cNvSpPr/>
            <p:nvPr/>
          </p:nvSpPr>
          <p:spPr>
            <a:xfrm>
              <a:off x="8205651" y="2725772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5600425-96F9-4296-A2AC-96A51736654A}"/>
                </a:ext>
              </a:extLst>
            </p:cNvPr>
            <p:cNvSpPr/>
            <p:nvPr/>
          </p:nvSpPr>
          <p:spPr>
            <a:xfrm>
              <a:off x="8622340" y="2725771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1FC73F4-7C58-4CFB-9ADB-4A7D3561C577}"/>
                </a:ext>
              </a:extLst>
            </p:cNvPr>
            <p:cNvSpPr/>
            <p:nvPr/>
          </p:nvSpPr>
          <p:spPr>
            <a:xfrm>
              <a:off x="9039029" y="272577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9A92A09-4D5B-4266-AB95-2AB7C391783E}"/>
                </a:ext>
              </a:extLst>
            </p:cNvPr>
            <p:cNvSpPr/>
            <p:nvPr/>
          </p:nvSpPr>
          <p:spPr>
            <a:xfrm>
              <a:off x="8622340" y="3142460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C84D9D2-FF15-437B-B0FA-DEC4B5D5D7BD}"/>
                </a:ext>
              </a:extLst>
            </p:cNvPr>
            <p:cNvSpPr/>
            <p:nvPr/>
          </p:nvSpPr>
          <p:spPr>
            <a:xfrm>
              <a:off x="9039029" y="3142459"/>
              <a:ext cx="416689" cy="416689"/>
            </a:xfrm>
            <a:prstGeom prst="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66DCD88-2209-4F5D-BC0C-B28FBB67810D}"/>
              </a:ext>
            </a:extLst>
          </p:cNvPr>
          <p:cNvSpPr txBox="1"/>
          <p:nvPr/>
        </p:nvSpPr>
        <p:spPr>
          <a:xfrm>
            <a:off x="2039091" y="406990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F99D04-B003-48C7-BA38-3896679653D4}"/>
              </a:ext>
            </a:extLst>
          </p:cNvPr>
          <p:cNvSpPr txBox="1"/>
          <p:nvPr/>
        </p:nvSpPr>
        <p:spPr>
          <a:xfrm>
            <a:off x="2043218" y="448057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417AEDF-B4D1-440C-B043-D5AD7085C39E}"/>
              </a:ext>
            </a:extLst>
          </p:cNvPr>
          <p:cNvSpPr txBox="1"/>
          <p:nvPr/>
        </p:nvSpPr>
        <p:spPr>
          <a:xfrm>
            <a:off x="2431624" y="448592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19E981D6-1251-4232-BC5F-BE7AB90F4402}"/>
              </a:ext>
            </a:extLst>
          </p:cNvPr>
          <p:cNvSpPr/>
          <p:nvPr/>
        </p:nvSpPr>
        <p:spPr>
          <a:xfrm>
            <a:off x="6134001" y="301231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B1A1D6B-4714-4353-83B9-0E507F892903}"/>
              </a:ext>
            </a:extLst>
          </p:cNvPr>
          <p:cNvSpPr/>
          <p:nvPr/>
        </p:nvSpPr>
        <p:spPr>
          <a:xfrm>
            <a:off x="6134001" y="217826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E38B395-F590-4E5F-BB27-68F87259C35F}"/>
              </a:ext>
            </a:extLst>
          </p:cNvPr>
          <p:cNvSpPr/>
          <p:nvPr/>
        </p:nvSpPr>
        <p:spPr>
          <a:xfrm>
            <a:off x="6550690" y="217826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58C8B0C-7AFA-4F86-AACD-0F0F87492245}"/>
              </a:ext>
            </a:extLst>
          </p:cNvPr>
          <p:cNvSpPr/>
          <p:nvPr/>
        </p:nvSpPr>
        <p:spPr>
          <a:xfrm>
            <a:off x="6967379" y="217826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6EFBA68-31D6-41E1-9F0F-76EEE1839BF5}"/>
              </a:ext>
            </a:extLst>
          </p:cNvPr>
          <p:cNvSpPr/>
          <p:nvPr/>
        </p:nvSpPr>
        <p:spPr>
          <a:xfrm>
            <a:off x="6134001" y="259495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B48D439-4D49-4643-BBD0-B3267C503741}"/>
              </a:ext>
            </a:extLst>
          </p:cNvPr>
          <p:cNvSpPr/>
          <p:nvPr/>
        </p:nvSpPr>
        <p:spPr>
          <a:xfrm>
            <a:off x="6550690" y="259495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8B2EED89-CDC7-4A39-ACAF-5198D3707D92}"/>
              </a:ext>
            </a:extLst>
          </p:cNvPr>
          <p:cNvSpPr/>
          <p:nvPr/>
        </p:nvSpPr>
        <p:spPr>
          <a:xfrm>
            <a:off x="6967379" y="259495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9FD9298D-F0C7-4F46-88F5-3DE226ECD98B}"/>
              </a:ext>
            </a:extLst>
          </p:cNvPr>
          <p:cNvSpPr/>
          <p:nvPr/>
        </p:nvSpPr>
        <p:spPr>
          <a:xfrm>
            <a:off x="6550690" y="301164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D3FE59A-8C85-41F9-A00C-70950475C6BB}"/>
              </a:ext>
            </a:extLst>
          </p:cNvPr>
          <p:cNvSpPr/>
          <p:nvPr/>
        </p:nvSpPr>
        <p:spPr>
          <a:xfrm>
            <a:off x="6967379" y="301164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BBDE648-6155-41A0-979D-8A449726A2C4}"/>
              </a:ext>
            </a:extLst>
          </p:cNvPr>
          <p:cNvSpPr/>
          <p:nvPr/>
        </p:nvSpPr>
        <p:spPr>
          <a:xfrm>
            <a:off x="6141134" y="48880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8D617D4-FD10-4679-9042-48869D08F2BD}"/>
              </a:ext>
            </a:extLst>
          </p:cNvPr>
          <p:cNvSpPr/>
          <p:nvPr/>
        </p:nvSpPr>
        <p:spPr>
          <a:xfrm>
            <a:off x="6139968" y="405399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2C0D0189-1051-472E-84F2-CD9DBD9E457C}"/>
              </a:ext>
            </a:extLst>
          </p:cNvPr>
          <p:cNvSpPr/>
          <p:nvPr/>
        </p:nvSpPr>
        <p:spPr>
          <a:xfrm>
            <a:off x="6556657" y="405399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A3DC260E-8944-40C0-89BA-122C2BFF819B}"/>
              </a:ext>
            </a:extLst>
          </p:cNvPr>
          <p:cNvSpPr/>
          <p:nvPr/>
        </p:nvSpPr>
        <p:spPr>
          <a:xfrm>
            <a:off x="6973346" y="405399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82F28216-D57E-47A2-B024-8A7DC8D61BF9}"/>
              </a:ext>
            </a:extLst>
          </p:cNvPr>
          <p:cNvSpPr/>
          <p:nvPr/>
        </p:nvSpPr>
        <p:spPr>
          <a:xfrm>
            <a:off x="6139968" y="447068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6BEED32F-1B6D-43A2-91DB-067712ABE062}"/>
              </a:ext>
            </a:extLst>
          </p:cNvPr>
          <p:cNvSpPr/>
          <p:nvPr/>
        </p:nvSpPr>
        <p:spPr>
          <a:xfrm>
            <a:off x="6556657" y="447068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ED2EA91-3599-4EE9-A989-9EE734030D3E}"/>
              </a:ext>
            </a:extLst>
          </p:cNvPr>
          <p:cNvSpPr/>
          <p:nvPr/>
        </p:nvSpPr>
        <p:spPr>
          <a:xfrm>
            <a:off x="6973346" y="447068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44B9C4A0-4876-4678-BBAF-B19AF3D84D10}"/>
              </a:ext>
            </a:extLst>
          </p:cNvPr>
          <p:cNvSpPr/>
          <p:nvPr/>
        </p:nvSpPr>
        <p:spPr>
          <a:xfrm>
            <a:off x="6556657" y="488737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9029FD65-2ACE-4D82-96DB-13C89490699B}"/>
              </a:ext>
            </a:extLst>
          </p:cNvPr>
          <p:cNvSpPr/>
          <p:nvPr/>
        </p:nvSpPr>
        <p:spPr>
          <a:xfrm>
            <a:off x="6973346" y="4887369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BDAC137-1201-476C-8385-448BE790CC54}"/>
              </a:ext>
            </a:extLst>
          </p:cNvPr>
          <p:cNvSpPr/>
          <p:nvPr/>
        </p:nvSpPr>
        <p:spPr>
          <a:xfrm>
            <a:off x="4260078" y="4463993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122131-F4DC-4F53-B88E-64776489BB5E}"/>
              </a:ext>
            </a:extLst>
          </p:cNvPr>
          <p:cNvGrpSpPr/>
          <p:nvPr/>
        </p:nvGrpSpPr>
        <p:grpSpPr>
          <a:xfrm>
            <a:off x="4297686" y="4560058"/>
            <a:ext cx="295154" cy="143534"/>
            <a:chOff x="4259484" y="1298029"/>
            <a:chExt cx="544010" cy="26455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1F5E0F-9BAB-40FA-ACE4-AFD28B963407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AAC0C6CA-54CE-4E8F-85C2-D2255514D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3" name="타원 282">
            <a:extLst>
              <a:ext uri="{FF2B5EF4-FFF2-40B4-BE49-F238E27FC236}">
                <a16:creationId xmlns:a16="http://schemas.microsoft.com/office/drawing/2014/main" id="{E83B473D-4B6C-4A6D-BBEF-C8E00CEC8FE2}"/>
              </a:ext>
            </a:extLst>
          </p:cNvPr>
          <p:cNvSpPr/>
          <p:nvPr/>
        </p:nvSpPr>
        <p:spPr>
          <a:xfrm>
            <a:off x="4260078" y="2596909"/>
            <a:ext cx="416690" cy="416690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94915098-1B2B-4FA5-8613-A07577646605}"/>
              </a:ext>
            </a:extLst>
          </p:cNvPr>
          <p:cNvGrpSpPr/>
          <p:nvPr/>
        </p:nvGrpSpPr>
        <p:grpSpPr>
          <a:xfrm>
            <a:off x="4297686" y="2692974"/>
            <a:ext cx="295154" cy="143534"/>
            <a:chOff x="4259484" y="1298029"/>
            <a:chExt cx="544010" cy="264554"/>
          </a:xfrm>
        </p:grpSpPr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72E74938-DE08-42CE-8D96-170C0FE70DC0}"/>
                </a:ext>
              </a:extLst>
            </p:cNvPr>
            <p:cNvCxnSpPr/>
            <p:nvPr/>
          </p:nvCxnSpPr>
          <p:spPr>
            <a:xfrm>
              <a:off x="4259484" y="1562582"/>
              <a:ext cx="3530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6B682268-8711-465A-8EA4-D6F72BAF3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511" y="1298029"/>
              <a:ext cx="190983" cy="2645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3A0D0B-2AFC-44FF-86E0-33276D0A99E8}"/>
              </a:ext>
            </a:extLst>
          </p:cNvPr>
          <p:cNvSpPr txBox="1"/>
          <p:nvPr/>
        </p:nvSpPr>
        <p:spPr>
          <a:xfrm>
            <a:off x="4075589" y="213262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EB845E0-2ED3-4F52-94AB-5036F43F1317}"/>
              </a:ext>
            </a:extLst>
          </p:cNvPr>
          <p:cNvSpPr txBox="1"/>
          <p:nvPr/>
        </p:nvSpPr>
        <p:spPr>
          <a:xfrm>
            <a:off x="4036253" y="397859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A8984-1EB8-4673-A597-2C0DA3CFDC40}"/>
              </a:ext>
            </a:extLst>
          </p:cNvPr>
          <p:cNvCxnSpPr>
            <a:stCxn id="202" idx="3"/>
            <a:endCxn id="283" idx="2"/>
          </p:cNvCxnSpPr>
          <p:nvPr/>
        </p:nvCxnSpPr>
        <p:spPr>
          <a:xfrm>
            <a:off x="2881516" y="2803301"/>
            <a:ext cx="1378562" cy="195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BB55CBAB-2764-43AD-AF18-03D981448E94}"/>
              </a:ext>
            </a:extLst>
          </p:cNvPr>
          <p:cNvCxnSpPr>
            <a:cxnSpLocks/>
            <a:stCxn id="283" idx="6"/>
            <a:endCxn id="253" idx="1"/>
          </p:cNvCxnSpPr>
          <p:nvPr/>
        </p:nvCxnSpPr>
        <p:spPr>
          <a:xfrm flipV="1">
            <a:off x="4676768" y="2803303"/>
            <a:ext cx="1457233" cy="195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AB2CEA7-C6F7-4BE6-9669-5C7494CF44EE}"/>
              </a:ext>
            </a:extLst>
          </p:cNvPr>
          <p:cNvCxnSpPr>
            <a:cxnSpLocks/>
            <a:stCxn id="181" idx="3"/>
            <a:endCxn id="4" idx="2"/>
          </p:cNvCxnSpPr>
          <p:nvPr/>
        </p:nvCxnSpPr>
        <p:spPr>
          <a:xfrm flipV="1">
            <a:off x="2898418" y="4672338"/>
            <a:ext cx="1361660" cy="136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8DCB66ED-0789-4283-BCCF-A9594BAB66A5}"/>
              </a:ext>
            </a:extLst>
          </p:cNvPr>
          <p:cNvCxnSpPr>
            <a:cxnSpLocks/>
            <a:stCxn id="4" idx="6"/>
            <a:endCxn id="274" idx="1"/>
          </p:cNvCxnSpPr>
          <p:nvPr/>
        </p:nvCxnSpPr>
        <p:spPr>
          <a:xfrm>
            <a:off x="4676768" y="4672338"/>
            <a:ext cx="1463200" cy="66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104DF5E-3171-44D4-B6AE-F06FFB8E883C}"/>
              </a:ext>
            </a:extLst>
          </p:cNvPr>
          <p:cNvCxnSpPr/>
          <p:nvPr/>
        </p:nvCxnSpPr>
        <p:spPr>
          <a:xfrm flipV="1">
            <a:off x="8578141" y="1150717"/>
            <a:ext cx="0" cy="1775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A7AEB06-EFCF-45E4-BD3D-375B4A2AFC9F}"/>
              </a:ext>
            </a:extLst>
          </p:cNvPr>
          <p:cNvCxnSpPr/>
          <p:nvPr/>
        </p:nvCxnSpPr>
        <p:spPr>
          <a:xfrm>
            <a:off x="8354364" y="2859912"/>
            <a:ext cx="2141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9ECE97-846B-46B8-BC4D-D3BE7BC48D16}"/>
              </a:ext>
            </a:extLst>
          </p:cNvPr>
          <p:cNvCxnSpPr>
            <a:cxnSpLocks/>
          </p:cNvCxnSpPr>
          <p:nvPr/>
        </p:nvCxnSpPr>
        <p:spPr>
          <a:xfrm>
            <a:off x="7665522" y="2859912"/>
            <a:ext cx="91261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BDCEEAF-1603-4F1C-B954-C66F136B096F}"/>
              </a:ext>
            </a:extLst>
          </p:cNvPr>
          <p:cNvCxnSpPr>
            <a:cxnSpLocks/>
          </p:cNvCxnSpPr>
          <p:nvPr/>
        </p:nvCxnSpPr>
        <p:spPr>
          <a:xfrm flipV="1">
            <a:off x="8578141" y="1374494"/>
            <a:ext cx="1531717" cy="14854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EA16E7-C953-43EC-ABE5-F6D7D653C64B}"/>
              </a:ext>
            </a:extLst>
          </p:cNvPr>
          <p:cNvSpPr txBox="1"/>
          <p:nvPr/>
        </p:nvSpPr>
        <p:spPr>
          <a:xfrm>
            <a:off x="5675947" y="148667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max(0,x)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CC8451-9F6F-4005-B420-A2117A7EE100}"/>
              </a:ext>
            </a:extLst>
          </p:cNvPr>
          <p:cNvSpPr txBox="1"/>
          <p:nvPr/>
        </p:nvSpPr>
        <p:spPr>
          <a:xfrm>
            <a:off x="5688264" y="678383"/>
            <a:ext cx="1034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x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828875-3F44-4342-A68E-56BF90B8A8E9}"/>
              </a:ext>
            </a:extLst>
          </p:cNvPr>
          <p:cNvSpPr txBox="1"/>
          <p:nvPr/>
        </p:nvSpPr>
        <p:spPr>
          <a:xfrm>
            <a:off x="3374844" y="5490986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00000010  +2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ECE1B1-0A9D-450D-BE7B-814141FE0725}"/>
              </a:ext>
            </a:extLst>
          </p:cNvPr>
          <p:cNvSpPr txBox="1"/>
          <p:nvPr/>
        </p:nvSpPr>
        <p:spPr>
          <a:xfrm>
            <a:off x="3374844" y="6076510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11111110  -2 =&gt; 254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58898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762994" y="903249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BAC03D-B606-4E44-819D-B6187BE7B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28" y="1303359"/>
            <a:ext cx="8987742" cy="5016758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Arguments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dimensionality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space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i.e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number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output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filters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2D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list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convolution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along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and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single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spatial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!= 1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incompatible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dilation_rate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!= 1.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batch_size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353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7CA341-D506-40A7-A63E-21C07ECD778D}"/>
              </a:ext>
            </a:extLst>
          </p:cNvPr>
          <p:cNvSpPr txBox="1"/>
          <p:nvPr/>
        </p:nvSpPr>
        <p:spPr>
          <a:xfrm>
            <a:off x="609289" y="938431"/>
            <a:ext cx="2881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tf.keras.layers.Conv2D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12B1-C230-4E52-9137-C0886632A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84" y="1336120"/>
            <a:ext cx="8160152" cy="418576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don't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specify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anything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activation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3"/>
              </a:rPr>
              <a:t>keras.activations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use_bias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Boolean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whether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layer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uses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Initializer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4"/>
              </a:rPr>
              <a:t>keras.initializers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kernel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weights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matrix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(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bias_regularizer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Regularizer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function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applied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bias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vector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( 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see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b="0" i="0" u="none" strike="noStrike" cap="none" normalizeH="0" baseline="0" err="1">
                <a:ln>
                  <a:noFill/>
                </a:ln>
                <a:solidFill>
                  <a:srgbClr val="1967D2"/>
                </a:solidFill>
                <a:effectLst/>
                <a:latin typeface="Consolas" panose="020B0609020204030204" pitchFamily="49" charset="0"/>
                <a:ea typeface="Roboto Mono"/>
                <a:hlinkClick r:id="rId5"/>
              </a:rPr>
              <a:t>keras.regularizers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).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8685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80575" y="1289365"/>
            <a:ext cx="8756439" cy="224676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tensorflow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keras.layers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import *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[[7],[8],[9]]]],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039484" y="3628663"/>
            <a:ext cx="508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(1, 3, 3, 1)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6EDA36A9-73DD-4EBF-8A87-0044E646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3967217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4406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436335" y="1334439"/>
            <a:ext cx="20933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[[1,2,3],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[4,5,6],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[7,8,9]]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3643562" y="950558"/>
            <a:ext cx="102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351360-7FFE-416C-9BD7-2B451CAD6349}"/>
              </a:ext>
            </a:extLst>
          </p:cNvPr>
          <p:cNvSpPr/>
          <p:nvPr/>
        </p:nvSpPr>
        <p:spPr>
          <a:xfrm>
            <a:off x="4362476" y="2270309"/>
            <a:ext cx="1427490" cy="532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7ABF11-FD3A-489E-BA54-664AE1C271C0}"/>
              </a:ext>
            </a:extLst>
          </p:cNvPr>
          <p:cNvGrpSpPr/>
          <p:nvPr/>
        </p:nvGrpSpPr>
        <p:grpSpPr>
          <a:xfrm>
            <a:off x="4415410" y="2316100"/>
            <a:ext cx="1321623" cy="440541"/>
            <a:chOff x="4421708" y="2325839"/>
            <a:chExt cx="1321623" cy="44054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44188DB-70DF-4483-A797-606B968C23C7}"/>
                </a:ext>
              </a:extLst>
            </p:cNvPr>
            <p:cNvSpPr/>
            <p:nvPr/>
          </p:nvSpPr>
          <p:spPr>
            <a:xfrm>
              <a:off x="4421708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CA430E1-AF66-4B25-B9C9-633A05D61E18}"/>
                </a:ext>
              </a:extLst>
            </p:cNvPr>
            <p:cNvSpPr/>
            <p:nvPr/>
          </p:nvSpPr>
          <p:spPr>
            <a:xfrm>
              <a:off x="4862249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CCEB7A3-FDAD-4093-8812-F610FE4292F2}"/>
                </a:ext>
              </a:extLst>
            </p:cNvPr>
            <p:cNvSpPr/>
            <p:nvPr/>
          </p:nvSpPr>
          <p:spPr>
            <a:xfrm>
              <a:off x="5302790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BB5D56-ED72-4AB3-A96D-C024CA18A82B}"/>
              </a:ext>
            </a:extLst>
          </p:cNvPr>
          <p:cNvSpPr/>
          <p:nvPr/>
        </p:nvSpPr>
        <p:spPr>
          <a:xfrm>
            <a:off x="4362476" y="2802432"/>
            <a:ext cx="1427490" cy="532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4404DB-48A7-48D6-9C4A-44F1892FF918}"/>
              </a:ext>
            </a:extLst>
          </p:cNvPr>
          <p:cNvGrpSpPr/>
          <p:nvPr/>
        </p:nvGrpSpPr>
        <p:grpSpPr>
          <a:xfrm>
            <a:off x="4415410" y="2848223"/>
            <a:ext cx="1321623" cy="440541"/>
            <a:chOff x="4421708" y="2325839"/>
            <a:chExt cx="1321623" cy="44054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4FEC8C1-86ED-4210-B5E1-EDB4DBE730AB}"/>
                </a:ext>
              </a:extLst>
            </p:cNvPr>
            <p:cNvSpPr/>
            <p:nvPr/>
          </p:nvSpPr>
          <p:spPr>
            <a:xfrm>
              <a:off x="4421708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A943434-13D8-4CFD-8F76-951F83C1944D}"/>
                </a:ext>
              </a:extLst>
            </p:cNvPr>
            <p:cNvSpPr/>
            <p:nvPr/>
          </p:nvSpPr>
          <p:spPr>
            <a:xfrm>
              <a:off x="4862249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8E633C8-05A8-4547-A72F-2A0EF1E551D8}"/>
                </a:ext>
              </a:extLst>
            </p:cNvPr>
            <p:cNvSpPr/>
            <p:nvPr/>
          </p:nvSpPr>
          <p:spPr>
            <a:xfrm>
              <a:off x="5302790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3A4B4A1-7D81-4343-9E78-6D15C6D701C3}"/>
              </a:ext>
            </a:extLst>
          </p:cNvPr>
          <p:cNvSpPr/>
          <p:nvPr/>
        </p:nvSpPr>
        <p:spPr>
          <a:xfrm>
            <a:off x="4362476" y="3334555"/>
            <a:ext cx="1427490" cy="5321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9E15802-55A7-450F-9464-E2B67F351F9F}"/>
              </a:ext>
            </a:extLst>
          </p:cNvPr>
          <p:cNvGrpSpPr/>
          <p:nvPr/>
        </p:nvGrpSpPr>
        <p:grpSpPr>
          <a:xfrm>
            <a:off x="4415410" y="3380346"/>
            <a:ext cx="1321623" cy="440541"/>
            <a:chOff x="4421708" y="2325839"/>
            <a:chExt cx="1321623" cy="44054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69B118C-5A2B-498A-A480-CF55202E7EEC}"/>
                </a:ext>
              </a:extLst>
            </p:cNvPr>
            <p:cNvSpPr/>
            <p:nvPr/>
          </p:nvSpPr>
          <p:spPr>
            <a:xfrm>
              <a:off x="4421708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89C0B4B-3BFB-419E-8E74-060E88845D7F}"/>
                </a:ext>
              </a:extLst>
            </p:cNvPr>
            <p:cNvSpPr/>
            <p:nvPr/>
          </p:nvSpPr>
          <p:spPr>
            <a:xfrm>
              <a:off x="4862249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DBF0236-1BC2-4E41-B133-EB605C9F0D1C}"/>
                </a:ext>
              </a:extLst>
            </p:cNvPr>
            <p:cNvSpPr/>
            <p:nvPr/>
          </p:nvSpPr>
          <p:spPr>
            <a:xfrm>
              <a:off x="5302790" y="2325839"/>
              <a:ext cx="440541" cy="440541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708105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B0881B56-7EE1-48DD-9093-9E3151B16D73}"/>
              </a:ext>
            </a:extLst>
          </p:cNvPr>
          <p:cNvSpPr/>
          <p:nvPr/>
        </p:nvSpPr>
        <p:spPr>
          <a:xfrm>
            <a:off x="4658426" y="1850127"/>
            <a:ext cx="1760884" cy="189632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69B6D6-A5D6-451C-B5B3-1B8D37E2428B}"/>
              </a:ext>
            </a:extLst>
          </p:cNvPr>
          <p:cNvSpPr/>
          <p:nvPr/>
        </p:nvSpPr>
        <p:spPr>
          <a:xfrm>
            <a:off x="4700930" y="1899137"/>
            <a:ext cx="1677658" cy="6071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F10685-5A9F-45EA-BD6C-8DD91F0BAFF3}"/>
              </a:ext>
            </a:extLst>
          </p:cNvPr>
          <p:cNvSpPr/>
          <p:nvPr/>
        </p:nvSpPr>
        <p:spPr>
          <a:xfrm>
            <a:off x="4745994" y="1939860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2093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[[[[1],[2],[3]],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[[4],[5],[6]],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[[7],[8],[9]]]]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3643562" y="950558"/>
            <a:ext cx="6625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(1,3,3,1)=&gt;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(batch_size,height,width,channel)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1C7B85-76CE-4C47-8782-481AD6C657B1}"/>
              </a:ext>
            </a:extLst>
          </p:cNvPr>
          <p:cNvSpPr/>
          <p:nvPr/>
        </p:nvSpPr>
        <p:spPr>
          <a:xfrm>
            <a:off x="4790419" y="1980583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1C225AF-8E05-4C86-B905-CBAA2AEF1DFA}"/>
              </a:ext>
            </a:extLst>
          </p:cNvPr>
          <p:cNvSpPr/>
          <p:nvPr/>
        </p:nvSpPr>
        <p:spPr>
          <a:xfrm>
            <a:off x="5276024" y="1939860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98C84DB-8994-4F6F-8FA3-488CB7517CC9}"/>
              </a:ext>
            </a:extLst>
          </p:cNvPr>
          <p:cNvSpPr/>
          <p:nvPr/>
        </p:nvSpPr>
        <p:spPr>
          <a:xfrm>
            <a:off x="5320449" y="1980583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268C7D-0023-4F78-A385-A485BC1F0328}"/>
              </a:ext>
            </a:extLst>
          </p:cNvPr>
          <p:cNvSpPr/>
          <p:nvPr/>
        </p:nvSpPr>
        <p:spPr>
          <a:xfrm>
            <a:off x="5806054" y="1939860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B9ADAD-BF50-4E49-AB61-D7B120A01309}"/>
              </a:ext>
            </a:extLst>
          </p:cNvPr>
          <p:cNvSpPr/>
          <p:nvPr/>
        </p:nvSpPr>
        <p:spPr>
          <a:xfrm>
            <a:off x="5850479" y="1980583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F1D02A3-7281-4601-82B4-BC463124A25A}"/>
              </a:ext>
            </a:extLst>
          </p:cNvPr>
          <p:cNvSpPr/>
          <p:nvPr/>
        </p:nvSpPr>
        <p:spPr>
          <a:xfrm>
            <a:off x="4700930" y="2494280"/>
            <a:ext cx="1677658" cy="6071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DB4CF90-6A4A-4DDF-8607-AF6FD16E538E}"/>
              </a:ext>
            </a:extLst>
          </p:cNvPr>
          <p:cNvSpPr/>
          <p:nvPr/>
        </p:nvSpPr>
        <p:spPr>
          <a:xfrm>
            <a:off x="4745994" y="2535003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99F7F28-520F-4154-A6B4-00B3441441AD}"/>
              </a:ext>
            </a:extLst>
          </p:cNvPr>
          <p:cNvSpPr/>
          <p:nvPr/>
        </p:nvSpPr>
        <p:spPr>
          <a:xfrm>
            <a:off x="4790419" y="2575726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B153F5B-4529-4B4F-AC76-21112AA76425}"/>
              </a:ext>
            </a:extLst>
          </p:cNvPr>
          <p:cNvSpPr/>
          <p:nvPr/>
        </p:nvSpPr>
        <p:spPr>
          <a:xfrm>
            <a:off x="5276024" y="2535003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9EB1E31-C293-4CDF-9421-F307428841EE}"/>
              </a:ext>
            </a:extLst>
          </p:cNvPr>
          <p:cNvSpPr/>
          <p:nvPr/>
        </p:nvSpPr>
        <p:spPr>
          <a:xfrm>
            <a:off x="5320449" y="2575726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72FAAE-F81C-4BC0-A6AC-7A53DE6252B7}"/>
              </a:ext>
            </a:extLst>
          </p:cNvPr>
          <p:cNvSpPr/>
          <p:nvPr/>
        </p:nvSpPr>
        <p:spPr>
          <a:xfrm>
            <a:off x="5806054" y="2535003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E0130F-2AF7-40BC-8037-95CA9461DF37}"/>
              </a:ext>
            </a:extLst>
          </p:cNvPr>
          <p:cNvSpPr/>
          <p:nvPr/>
        </p:nvSpPr>
        <p:spPr>
          <a:xfrm>
            <a:off x="5850479" y="2575726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75F9969-1A10-465C-96C4-7A91464F4734}"/>
              </a:ext>
            </a:extLst>
          </p:cNvPr>
          <p:cNvSpPr/>
          <p:nvPr/>
        </p:nvSpPr>
        <p:spPr>
          <a:xfrm>
            <a:off x="4700930" y="3089423"/>
            <a:ext cx="1677658" cy="60713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EFB0F45-8198-4B86-825E-3F80C9EFF894}"/>
              </a:ext>
            </a:extLst>
          </p:cNvPr>
          <p:cNvSpPr/>
          <p:nvPr/>
        </p:nvSpPr>
        <p:spPr>
          <a:xfrm>
            <a:off x="4745994" y="3130146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65944A9-0820-4F2A-88FD-50A0ECB5B1E8}"/>
              </a:ext>
            </a:extLst>
          </p:cNvPr>
          <p:cNvSpPr/>
          <p:nvPr/>
        </p:nvSpPr>
        <p:spPr>
          <a:xfrm>
            <a:off x="4790419" y="3170869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3AB24F6-22EF-4653-9E91-A450216A3B53}"/>
              </a:ext>
            </a:extLst>
          </p:cNvPr>
          <p:cNvSpPr/>
          <p:nvPr/>
        </p:nvSpPr>
        <p:spPr>
          <a:xfrm>
            <a:off x="5276024" y="3130146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E616206-A335-43CE-AC69-5CD717F05823}"/>
              </a:ext>
            </a:extLst>
          </p:cNvPr>
          <p:cNvSpPr/>
          <p:nvPr/>
        </p:nvSpPr>
        <p:spPr>
          <a:xfrm>
            <a:off x="5320449" y="3170869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ABE4F2-F470-410C-98D4-5737A2B1ACCF}"/>
              </a:ext>
            </a:extLst>
          </p:cNvPr>
          <p:cNvSpPr/>
          <p:nvPr/>
        </p:nvSpPr>
        <p:spPr>
          <a:xfrm>
            <a:off x="5806054" y="3130146"/>
            <a:ext cx="530030" cy="52198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C8CBFA6-8500-49F7-88AB-0B05970365FD}"/>
              </a:ext>
            </a:extLst>
          </p:cNvPr>
          <p:cNvSpPr/>
          <p:nvPr/>
        </p:nvSpPr>
        <p:spPr>
          <a:xfrm>
            <a:off x="5850479" y="3170869"/>
            <a:ext cx="440541" cy="44054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51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 작동 원리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29DFB-34C7-4863-82FC-3AE054566683}"/>
              </a:ext>
            </a:extLst>
          </p:cNvPr>
          <p:cNvSpPr/>
          <p:nvPr/>
        </p:nvSpPr>
        <p:spPr>
          <a:xfrm>
            <a:off x="6341574" y="272884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02114A-9C59-4681-95FC-D5C1032A9B95}"/>
              </a:ext>
            </a:extLst>
          </p:cNvPr>
          <p:cNvSpPr/>
          <p:nvPr/>
        </p:nvSpPr>
        <p:spPr>
          <a:xfrm>
            <a:off x="6341574" y="3586192"/>
            <a:ext cx="1908407" cy="4610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변환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4087-CA27-4A1B-B834-05C4BFCCC41D}"/>
              </a:ext>
            </a:extLst>
          </p:cNvPr>
          <p:cNvSpPr txBox="1"/>
          <p:nvPr/>
        </p:nvSpPr>
        <p:spPr>
          <a:xfrm>
            <a:off x="6920628" y="2051825"/>
            <a:ext cx="809793" cy="364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83CFE-CDAC-4A87-B3D1-174848716898}"/>
              </a:ext>
            </a:extLst>
          </p:cNvPr>
          <p:cNvCxnSpPr/>
          <p:nvPr/>
        </p:nvCxnSpPr>
        <p:spPr>
          <a:xfrm flipH="1">
            <a:off x="7295777" y="2388670"/>
            <a:ext cx="1" cy="340172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779653-B47F-47D8-838C-466F0DEEBE72}"/>
              </a:ext>
            </a:extLst>
          </p:cNvPr>
          <p:cNvCxnSpPr>
            <a:cxnSpLocks/>
          </p:cNvCxnSpPr>
          <p:nvPr/>
        </p:nvCxnSpPr>
        <p:spPr>
          <a:xfrm>
            <a:off x="7295777" y="3189897"/>
            <a:ext cx="0" cy="39629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DC608B-0AAB-4E0C-B6F1-3D8AF36E2012}"/>
              </a:ext>
            </a:extLst>
          </p:cNvPr>
          <p:cNvSpPr/>
          <p:nvPr/>
        </p:nvSpPr>
        <p:spPr>
          <a:xfrm>
            <a:off x="681099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Y'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95ADB6-E22A-49F5-99B0-B32839B2EEE8}"/>
              </a:ext>
            </a:extLst>
          </p:cNvPr>
          <p:cNvCxnSpPr>
            <a:cxnSpLocks/>
          </p:cNvCxnSpPr>
          <p:nvPr/>
        </p:nvCxnSpPr>
        <p:spPr>
          <a:xfrm>
            <a:off x="7295777" y="4047247"/>
            <a:ext cx="1" cy="39582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792F-2EA6-42F7-A461-0AD89DCCDA10}"/>
              </a:ext>
            </a:extLst>
          </p:cNvPr>
          <p:cNvSpPr/>
          <p:nvPr/>
        </p:nvSpPr>
        <p:spPr>
          <a:xfrm>
            <a:off x="4771724" y="2810787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0B21A9-CA6F-4B6A-B9A7-A7BFDF63EECB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5700614" y="2959369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AD3BBB-C0BF-4350-83F1-973E3765FC57}"/>
              </a:ext>
            </a:extLst>
          </p:cNvPr>
          <p:cNvSpPr/>
          <p:nvPr/>
        </p:nvSpPr>
        <p:spPr>
          <a:xfrm>
            <a:off x="4771724" y="3689408"/>
            <a:ext cx="928891" cy="297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55B794-B797-4D90-8CA9-E1971CC3DDC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00614" y="3837991"/>
            <a:ext cx="64095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27ABC0-428B-4581-9A37-79C0F3498745}"/>
              </a:ext>
            </a:extLst>
          </p:cNvPr>
          <p:cNvSpPr/>
          <p:nvPr/>
        </p:nvSpPr>
        <p:spPr>
          <a:xfrm>
            <a:off x="9224751" y="4443073"/>
            <a:ext cx="969572" cy="461055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진짜 타깃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F6A8A2C-D98D-43B8-B28B-791EBA9740CF}"/>
              </a:ext>
            </a:extLst>
          </p:cNvPr>
          <p:cNvSpPr/>
          <p:nvPr/>
        </p:nvSpPr>
        <p:spPr>
          <a:xfrm>
            <a:off x="7835278" y="5306734"/>
            <a:ext cx="1337284" cy="4610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함수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15C679-B4A7-42FA-96AA-A70BD6A383EF}"/>
              </a:ext>
            </a:extLst>
          </p:cNvPr>
          <p:cNvCxnSpPr>
            <a:cxnSpLocks/>
            <a:stCxn id="15" idx="2"/>
            <a:endCxn id="2" idx="0"/>
          </p:cNvCxnSpPr>
          <p:nvPr/>
        </p:nvCxnSpPr>
        <p:spPr>
          <a:xfrm>
            <a:off x="7295778" y="4904128"/>
            <a:ext cx="1208143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2D54D29-AE94-4EE8-9263-2F97DB323A25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 flipH="1">
            <a:off x="8503921" y="4904128"/>
            <a:ext cx="1205617" cy="402606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1BF9D4A-BD43-41B8-90B1-933E37B2106C}"/>
              </a:ext>
            </a:extLst>
          </p:cNvPr>
          <p:cNvSpPr/>
          <p:nvPr/>
        </p:nvSpPr>
        <p:spPr>
          <a:xfrm>
            <a:off x="8019134" y="6036425"/>
            <a:ext cx="969572" cy="345790"/>
          </a:xfrm>
          <a:prstGeom prst="roundRect">
            <a:avLst/>
          </a:prstGeom>
          <a:solidFill>
            <a:srgbClr val="CCFFCC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점수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DC901B-2EEF-4499-B88A-F15B6617E901}"/>
              </a:ext>
            </a:extLst>
          </p:cNvPr>
          <p:cNvCxnSpPr>
            <a:cxnSpLocks/>
            <a:stCxn id="2" idx="4"/>
            <a:endCxn id="27" idx="0"/>
          </p:cNvCxnSpPr>
          <p:nvPr/>
        </p:nvCxnSpPr>
        <p:spPr>
          <a:xfrm>
            <a:off x="8503921" y="5767790"/>
            <a:ext cx="0" cy="268635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D8713158-D6C8-4763-A546-FF4CC5293A46}"/>
              </a:ext>
            </a:extLst>
          </p:cNvPr>
          <p:cNvSpPr/>
          <p:nvPr/>
        </p:nvSpPr>
        <p:spPr>
          <a:xfrm>
            <a:off x="4567527" y="5306734"/>
            <a:ext cx="1337284" cy="461055"/>
          </a:xfrm>
          <a:prstGeom prst="ellipse">
            <a:avLst/>
          </a:prstGeom>
          <a:solidFill>
            <a:srgbClr val="FFCCCC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592892-640D-4C57-B1DE-184960B76B2E}"/>
              </a:ext>
            </a:extLst>
          </p:cNvPr>
          <p:cNvCxnSpPr>
            <a:cxnSpLocks/>
            <a:stCxn id="27" idx="1"/>
            <a:endCxn id="28" idx="6"/>
          </p:cNvCxnSpPr>
          <p:nvPr/>
        </p:nvCxnSpPr>
        <p:spPr>
          <a:xfrm flipH="1" flipV="1">
            <a:off x="5904810" y="5537262"/>
            <a:ext cx="2114324" cy="67205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C6C8AEC-B0D8-40A1-BFF5-BB9E65E16B10}"/>
              </a:ext>
            </a:extLst>
          </p:cNvPr>
          <p:cNvCxnSpPr>
            <a:stCxn id="28" idx="2"/>
            <a:endCxn id="25" idx="1"/>
          </p:cNvCxnSpPr>
          <p:nvPr/>
        </p:nvCxnSpPr>
        <p:spPr>
          <a:xfrm rot="10800000" flipH="1">
            <a:off x="4567526" y="3837991"/>
            <a:ext cx="204197" cy="1699271"/>
          </a:xfrm>
          <a:prstGeom prst="curvedConnector3">
            <a:avLst>
              <a:gd name="adj1" fmla="val -102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7EA8D7DF-3CC4-4644-8A07-095D2D085B6E}"/>
              </a:ext>
            </a:extLst>
          </p:cNvPr>
          <p:cNvCxnSpPr>
            <a:cxnSpLocks/>
            <a:stCxn id="28" idx="2"/>
            <a:endCxn id="21" idx="1"/>
          </p:cNvCxnSpPr>
          <p:nvPr/>
        </p:nvCxnSpPr>
        <p:spPr>
          <a:xfrm rot="10800000" flipH="1">
            <a:off x="4567526" y="2959370"/>
            <a:ext cx="204197" cy="2577893"/>
          </a:xfrm>
          <a:prstGeom prst="curvedConnector3">
            <a:avLst>
              <a:gd name="adj1" fmla="val -18511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6FD5C0-444D-4773-9387-38EE31605E0F}"/>
              </a:ext>
            </a:extLst>
          </p:cNvPr>
          <p:cNvSpPr txBox="1"/>
          <p:nvPr/>
        </p:nvSpPr>
        <p:spPr>
          <a:xfrm>
            <a:off x="3446776" y="4524625"/>
            <a:ext cx="792535" cy="497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</a:t>
            </a:r>
            <a:endParaRPr lang="en-US" altLang="ko-KR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업데이트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410ADC-DF31-4AD5-B427-797F3D78B66B}"/>
              </a:ext>
            </a:extLst>
          </p:cNvPr>
          <p:cNvSpPr/>
          <p:nvPr/>
        </p:nvSpPr>
        <p:spPr>
          <a:xfrm>
            <a:off x="785357" y="993631"/>
            <a:ext cx="52197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데이터를 입력한다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여러 층을 통해 예상 결과값을 만든다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매핑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실제 값과 비교해서 그 차이를 구한다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타깃과 손실함수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차이를 줄이기 위한 방법으로 앞의 층들의 가중치를 수정해준다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 (</a:t>
            </a: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역전파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이 방법의 반복으로 규칙을 계속 개선한다</a:t>
            </a:r>
            <a:r>
              <a:rPr lang="en-US" altLang="ko-KR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en-US" altLang="ko-KR" b="0" i="0">
              <a:solidFill>
                <a:schemeClr val="tx1"/>
              </a:solidFill>
              <a:effectLst/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0462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0EA2A0C1-DF19-4E19-920E-61F27BC58E93}"/>
              </a:ext>
            </a:extLst>
          </p:cNvPr>
          <p:cNvSpPr/>
          <p:nvPr/>
        </p:nvSpPr>
        <p:spPr>
          <a:xfrm>
            <a:off x="4183288" y="2015751"/>
            <a:ext cx="2476654" cy="15641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3643562" y="950558"/>
            <a:ext cx="662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(2,3,3,2)=&gt;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5B24CA5-E03C-4F32-B7BC-543EF47779BC}"/>
              </a:ext>
            </a:extLst>
          </p:cNvPr>
          <p:cNvSpPr/>
          <p:nvPr/>
        </p:nvSpPr>
        <p:spPr>
          <a:xfrm>
            <a:off x="4225862" y="2053084"/>
            <a:ext cx="2391507" cy="4960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38246B-A314-4253-82D0-596E002A9B23}"/>
              </a:ext>
            </a:extLst>
          </p:cNvPr>
          <p:cNvSpPr/>
          <p:nvPr/>
        </p:nvSpPr>
        <p:spPr>
          <a:xfrm>
            <a:off x="4266584" y="2091955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0443BD-5591-46F8-9B8C-5A82C17D9F0F}"/>
              </a:ext>
            </a:extLst>
          </p:cNvPr>
          <p:cNvSpPr/>
          <p:nvPr/>
        </p:nvSpPr>
        <p:spPr>
          <a:xfrm>
            <a:off x="4307305" y="2128975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5BEC52-7401-4FEF-98F7-3295402D947A}"/>
              </a:ext>
            </a:extLst>
          </p:cNvPr>
          <p:cNvSpPr/>
          <p:nvPr/>
        </p:nvSpPr>
        <p:spPr>
          <a:xfrm>
            <a:off x="4651594" y="2128974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B75619-5FB5-4DE1-9597-5EE5F93C56B4}"/>
              </a:ext>
            </a:extLst>
          </p:cNvPr>
          <p:cNvSpPr/>
          <p:nvPr/>
        </p:nvSpPr>
        <p:spPr>
          <a:xfrm>
            <a:off x="5036605" y="2091955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B523AF-8100-4645-8FFD-42A66448A5DC}"/>
              </a:ext>
            </a:extLst>
          </p:cNvPr>
          <p:cNvSpPr/>
          <p:nvPr/>
        </p:nvSpPr>
        <p:spPr>
          <a:xfrm>
            <a:off x="5077326" y="2128975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20F74-175F-4A8B-9347-122F0BA9033A}"/>
              </a:ext>
            </a:extLst>
          </p:cNvPr>
          <p:cNvSpPr/>
          <p:nvPr/>
        </p:nvSpPr>
        <p:spPr>
          <a:xfrm>
            <a:off x="5421615" y="2128974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A03F82B-7358-4480-94AB-52CE11FB5867}"/>
              </a:ext>
            </a:extLst>
          </p:cNvPr>
          <p:cNvSpPr/>
          <p:nvPr/>
        </p:nvSpPr>
        <p:spPr>
          <a:xfrm>
            <a:off x="5806626" y="2091955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926AD8-7501-4360-AEF2-719FC5A9016D}"/>
              </a:ext>
            </a:extLst>
          </p:cNvPr>
          <p:cNvSpPr/>
          <p:nvPr/>
        </p:nvSpPr>
        <p:spPr>
          <a:xfrm>
            <a:off x="5847347" y="2128975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3B22483-4080-424B-BD08-9C5A5D9D675D}"/>
              </a:ext>
            </a:extLst>
          </p:cNvPr>
          <p:cNvSpPr/>
          <p:nvPr/>
        </p:nvSpPr>
        <p:spPr>
          <a:xfrm>
            <a:off x="6191636" y="2128974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E2BCBA-CE62-4249-AB39-3831B8C7EEBF}"/>
              </a:ext>
            </a:extLst>
          </p:cNvPr>
          <p:cNvSpPr/>
          <p:nvPr/>
        </p:nvSpPr>
        <p:spPr>
          <a:xfrm>
            <a:off x="4225862" y="2549769"/>
            <a:ext cx="2391507" cy="4960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C81CAC8-830C-4735-8CFD-7CE5549C9975}"/>
              </a:ext>
            </a:extLst>
          </p:cNvPr>
          <p:cNvSpPr/>
          <p:nvPr/>
        </p:nvSpPr>
        <p:spPr>
          <a:xfrm>
            <a:off x="4266584" y="2588640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1E43D7-FD4B-409A-8AAA-96794897084D}"/>
              </a:ext>
            </a:extLst>
          </p:cNvPr>
          <p:cNvSpPr/>
          <p:nvPr/>
        </p:nvSpPr>
        <p:spPr>
          <a:xfrm>
            <a:off x="4307305" y="2625660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B289126-BB69-4B24-AB56-93D0F5C4AE8C}"/>
              </a:ext>
            </a:extLst>
          </p:cNvPr>
          <p:cNvSpPr/>
          <p:nvPr/>
        </p:nvSpPr>
        <p:spPr>
          <a:xfrm>
            <a:off x="4651594" y="2625659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2F9C859-19D3-4827-8C40-816511B16FBC}"/>
              </a:ext>
            </a:extLst>
          </p:cNvPr>
          <p:cNvSpPr/>
          <p:nvPr/>
        </p:nvSpPr>
        <p:spPr>
          <a:xfrm>
            <a:off x="5036605" y="2588640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65A6151-9EE9-459C-B13C-EED2960BF7BA}"/>
              </a:ext>
            </a:extLst>
          </p:cNvPr>
          <p:cNvSpPr/>
          <p:nvPr/>
        </p:nvSpPr>
        <p:spPr>
          <a:xfrm>
            <a:off x="5077326" y="2625660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6BBEE9E-3938-4BC7-A7C1-8D2F90B6A1BF}"/>
              </a:ext>
            </a:extLst>
          </p:cNvPr>
          <p:cNvSpPr/>
          <p:nvPr/>
        </p:nvSpPr>
        <p:spPr>
          <a:xfrm>
            <a:off x="5421615" y="2625659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7AD5CCD-37D0-41D3-8649-162DAE2BA053}"/>
              </a:ext>
            </a:extLst>
          </p:cNvPr>
          <p:cNvSpPr/>
          <p:nvPr/>
        </p:nvSpPr>
        <p:spPr>
          <a:xfrm>
            <a:off x="5806626" y="2588640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8A55350-DB9D-4047-B513-1B6FA3B5ECF2}"/>
              </a:ext>
            </a:extLst>
          </p:cNvPr>
          <p:cNvSpPr/>
          <p:nvPr/>
        </p:nvSpPr>
        <p:spPr>
          <a:xfrm>
            <a:off x="5847347" y="2625660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89E59D4-D746-4B09-8D2C-0471BD7DB408}"/>
              </a:ext>
            </a:extLst>
          </p:cNvPr>
          <p:cNvSpPr/>
          <p:nvPr/>
        </p:nvSpPr>
        <p:spPr>
          <a:xfrm>
            <a:off x="6191636" y="2625659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85B142A-83E2-457C-8900-5DCC92850437}"/>
              </a:ext>
            </a:extLst>
          </p:cNvPr>
          <p:cNvSpPr/>
          <p:nvPr/>
        </p:nvSpPr>
        <p:spPr>
          <a:xfrm>
            <a:off x="4225862" y="3046454"/>
            <a:ext cx="2391507" cy="4960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42902BD-F8E1-4BB8-8C69-4C77F66DB3B0}"/>
              </a:ext>
            </a:extLst>
          </p:cNvPr>
          <p:cNvSpPr/>
          <p:nvPr/>
        </p:nvSpPr>
        <p:spPr>
          <a:xfrm>
            <a:off x="4266584" y="3085325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C4B1E8-687E-49A5-9501-95ABF15603CF}"/>
              </a:ext>
            </a:extLst>
          </p:cNvPr>
          <p:cNvSpPr/>
          <p:nvPr/>
        </p:nvSpPr>
        <p:spPr>
          <a:xfrm>
            <a:off x="4307305" y="3122345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CAC2B0-631A-40CA-855F-C525050C3E5F}"/>
              </a:ext>
            </a:extLst>
          </p:cNvPr>
          <p:cNvSpPr/>
          <p:nvPr/>
        </p:nvSpPr>
        <p:spPr>
          <a:xfrm>
            <a:off x="4651594" y="3122344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C06B72D-1136-4D2D-8211-00F853F2DC73}"/>
              </a:ext>
            </a:extLst>
          </p:cNvPr>
          <p:cNvSpPr/>
          <p:nvPr/>
        </p:nvSpPr>
        <p:spPr>
          <a:xfrm>
            <a:off x="5036605" y="3085325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98355B4-14F1-4F9F-A728-888623CB8413}"/>
              </a:ext>
            </a:extLst>
          </p:cNvPr>
          <p:cNvSpPr/>
          <p:nvPr/>
        </p:nvSpPr>
        <p:spPr>
          <a:xfrm>
            <a:off x="5077326" y="3122345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5FD4509-2463-4E83-A705-00DDB6CAB7DD}"/>
              </a:ext>
            </a:extLst>
          </p:cNvPr>
          <p:cNvSpPr/>
          <p:nvPr/>
        </p:nvSpPr>
        <p:spPr>
          <a:xfrm>
            <a:off x="5421615" y="3122344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D44585-C98E-41C0-BCF2-4AF66FEB19EE}"/>
              </a:ext>
            </a:extLst>
          </p:cNvPr>
          <p:cNvSpPr/>
          <p:nvPr/>
        </p:nvSpPr>
        <p:spPr>
          <a:xfrm>
            <a:off x="5806626" y="3085325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AFE4235-D9AD-467D-8151-38886B9F540A}"/>
              </a:ext>
            </a:extLst>
          </p:cNvPr>
          <p:cNvSpPr/>
          <p:nvPr/>
        </p:nvSpPr>
        <p:spPr>
          <a:xfrm>
            <a:off x="5847347" y="3122345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EE0DEE-0B4B-4B76-A593-9E1013787CB7}"/>
              </a:ext>
            </a:extLst>
          </p:cNvPr>
          <p:cNvSpPr/>
          <p:nvPr/>
        </p:nvSpPr>
        <p:spPr>
          <a:xfrm>
            <a:off x="6191636" y="3122344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39032C0-5DC6-43FE-9044-8806BBF01DB7}"/>
              </a:ext>
            </a:extLst>
          </p:cNvPr>
          <p:cNvSpPr/>
          <p:nvPr/>
        </p:nvSpPr>
        <p:spPr>
          <a:xfrm>
            <a:off x="4183288" y="3579544"/>
            <a:ext cx="2476654" cy="156410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3E95832-B140-47D0-9890-63E984635AF8}"/>
              </a:ext>
            </a:extLst>
          </p:cNvPr>
          <p:cNvSpPr/>
          <p:nvPr/>
        </p:nvSpPr>
        <p:spPr>
          <a:xfrm>
            <a:off x="4225862" y="3616877"/>
            <a:ext cx="2391507" cy="4960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3807856-B804-45EB-9E87-70221EA2EA04}"/>
              </a:ext>
            </a:extLst>
          </p:cNvPr>
          <p:cNvSpPr/>
          <p:nvPr/>
        </p:nvSpPr>
        <p:spPr>
          <a:xfrm>
            <a:off x="4266584" y="3655748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6C0D563-7419-48CF-B65B-717E0D5FDCAE}"/>
              </a:ext>
            </a:extLst>
          </p:cNvPr>
          <p:cNvSpPr/>
          <p:nvPr/>
        </p:nvSpPr>
        <p:spPr>
          <a:xfrm>
            <a:off x="4307305" y="3692768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D31178-D5E0-4678-A159-3B644E0E98B5}"/>
              </a:ext>
            </a:extLst>
          </p:cNvPr>
          <p:cNvSpPr/>
          <p:nvPr/>
        </p:nvSpPr>
        <p:spPr>
          <a:xfrm>
            <a:off x="4651594" y="3692767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6561700-A0B8-4B76-9286-790CBE973D46}"/>
              </a:ext>
            </a:extLst>
          </p:cNvPr>
          <p:cNvSpPr/>
          <p:nvPr/>
        </p:nvSpPr>
        <p:spPr>
          <a:xfrm>
            <a:off x="5036605" y="3655748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9C2E629-34B9-4322-8B70-10CD9EDB02E4}"/>
              </a:ext>
            </a:extLst>
          </p:cNvPr>
          <p:cNvSpPr/>
          <p:nvPr/>
        </p:nvSpPr>
        <p:spPr>
          <a:xfrm>
            <a:off x="5077326" y="3692768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760FC3E-2DDE-4451-B59E-4E74C41AD60F}"/>
              </a:ext>
            </a:extLst>
          </p:cNvPr>
          <p:cNvSpPr/>
          <p:nvPr/>
        </p:nvSpPr>
        <p:spPr>
          <a:xfrm>
            <a:off x="5421615" y="3692767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F630E0D-2854-405E-9500-4C79F82CF6F8}"/>
              </a:ext>
            </a:extLst>
          </p:cNvPr>
          <p:cNvSpPr/>
          <p:nvPr/>
        </p:nvSpPr>
        <p:spPr>
          <a:xfrm>
            <a:off x="5806626" y="3655748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191DEB9-9139-4DBE-A06F-4E4E34B81A3B}"/>
              </a:ext>
            </a:extLst>
          </p:cNvPr>
          <p:cNvSpPr/>
          <p:nvPr/>
        </p:nvSpPr>
        <p:spPr>
          <a:xfrm>
            <a:off x="5847347" y="3692768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EEFE500-D718-4143-9D5B-75255AB09188}"/>
              </a:ext>
            </a:extLst>
          </p:cNvPr>
          <p:cNvSpPr/>
          <p:nvPr/>
        </p:nvSpPr>
        <p:spPr>
          <a:xfrm>
            <a:off x="6191636" y="3692767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6FAFABC-D8B0-450F-AE08-95188FA10020}"/>
              </a:ext>
            </a:extLst>
          </p:cNvPr>
          <p:cNvSpPr/>
          <p:nvPr/>
        </p:nvSpPr>
        <p:spPr>
          <a:xfrm>
            <a:off x="4225862" y="4113562"/>
            <a:ext cx="2391507" cy="4960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7BB8E37-B05B-4467-B60A-59301E37D0A2}"/>
              </a:ext>
            </a:extLst>
          </p:cNvPr>
          <p:cNvSpPr/>
          <p:nvPr/>
        </p:nvSpPr>
        <p:spPr>
          <a:xfrm>
            <a:off x="4266584" y="4152433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6F43831-4B63-492E-9792-B58AAC467820}"/>
              </a:ext>
            </a:extLst>
          </p:cNvPr>
          <p:cNvSpPr/>
          <p:nvPr/>
        </p:nvSpPr>
        <p:spPr>
          <a:xfrm>
            <a:off x="4307305" y="4189453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3390E63-CC3A-4BF6-A6A5-C5B5AF27C2F6}"/>
              </a:ext>
            </a:extLst>
          </p:cNvPr>
          <p:cNvSpPr/>
          <p:nvPr/>
        </p:nvSpPr>
        <p:spPr>
          <a:xfrm>
            <a:off x="4651594" y="4189452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6F65AD9-98E6-4C84-A279-5792E59910A0}"/>
              </a:ext>
            </a:extLst>
          </p:cNvPr>
          <p:cNvSpPr/>
          <p:nvPr/>
        </p:nvSpPr>
        <p:spPr>
          <a:xfrm>
            <a:off x="5036605" y="4152433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61333A9-617D-4309-9341-4FA6CF26F0E7}"/>
              </a:ext>
            </a:extLst>
          </p:cNvPr>
          <p:cNvSpPr/>
          <p:nvPr/>
        </p:nvSpPr>
        <p:spPr>
          <a:xfrm>
            <a:off x="5077326" y="4189453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E0C02A3-1DF7-45E2-8E87-205CF0162458}"/>
              </a:ext>
            </a:extLst>
          </p:cNvPr>
          <p:cNvSpPr/>
          <p:nvPr/>
        </p:nvSpPr>
        <p:spPr>
          <a:xfrm>
            <a:off x="5421615" y="4189452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19BCC74-73F7-4A9D-BB1B-CEE6822BC0AE}"/>
              </a:ext>
            </a:extLst>
          </p:cNvPr>
          <p:cNvSpPr/>
          <p:nvPr/>
        </p:nvSpPr>
        <p:spPr>
          <a:xfrm>
            <a:off x="5806626" y="4152433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C6C76EB-A6A1-40CF-9A44-8B858AD89C84}"/>
              </a:ext>
            </a:extLst>
          </p:cNvPr>
          <p:cNvSpPr/>
          <p:nvPr/>
        </p:nvSpPr>
        <p:spPr>
          <a:xfrm>
            <a:off x="5847347" y="4189453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3E7A27-57DD-4DFD-8BDB-E52A4F26533B}"/>
              </a:ext>
            </a:extLst>
          </p:cNvPr>
          <p:cNvSpPr/>
          <p:nvPr/>
        </p:nvSpPr>
        <p:spPr>
          <a:xfrm>
            <a:off x="6191636" y="4189452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F5A42CE-C2F8-40A5-B614-BE7F8E6ABA90}"/>
              </a:ext>
            </a:extLst>
          </p:cNvPr>
          <p:cNvSpPr/>
          <p:nvPr/>
        </p:nvSpPr>
        <p:spPr>
          <a:xfrm>
            <a:off x="4225862" y="4610247"/>
            <a:ext cx="2391507" cy="49607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96DCA8-7958-408D-952C-9C7C6706BA7D}"/>
              </a:ext>
            </a:extLst>
          </p:cNvPr>
          <p:cNvSpPr/>
          <p:nvPr/>
        </p:nvSpPr>
        <p:spPr>
          <a:xfrm>
            <a:off x="4266584" y="4649118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9124C24-9DDF-465C-A339-EC9BEE245323}"/>
              </a:ext>
            </a:extLst>
          </p:cNvPr>
          <p:cNvSpPr/>
          <p:nvPr/>
        </p:nvSpPr>
        <p:spPr>
          <a:xfrm>
            <a:off x="4307305" y="4686138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B1BA45B-A219-44B2-AC95-55B653E32C33}"/>
              </a:ext>
            </a:extLst>
          </p:cNvPr>
          <p:cNvSpPr/>
          <p:nvPr/>
        </p:nvSpPr>
        <p:spPr>
          <a:xfrm>
            <a:off x="4651594" y="4686137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5D724CD-34B6-4174-97D2-F171F4B19740}"/>
              </a:ext>
            </a:extLst>
          </p:cNvPr>
          <p:cNvSpPr/>
          <p:nvPr/>
        </p:nvSpPr>
        <p:spPr>
          <a:xfrm>
            <a:off x="5036605" y="4649118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BD7907F-269D-4576-B10E-A15F48842D4D}"/>
              </a:ext>
            </a:extLst>
          </p:cNvPr>
          <p:cNvSpPr/>
          <p:nvPr/>
        </p:nvSpPr>
        <p:spPr>
          <a:xfrm>
            <a:off x="5077326" y="4686138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FBD6BE3-2704-4EAD-8093-EA9AEF6CE01B}"/>
              </a:ext>
            </a:extLst>
          </p:cNvPr>
          <p:cNvSpPr/>
          <p:nvPr/>
        </p:nvSpPr>
        <p:spPr>
          <a:xfrm>
            <a:off x="5421615" y="4686137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8DC7526-81C2-4950-A128-967238AE884F}"/>
              </a:ext>
            </a:extLst>
          </p:cNvPr>
          <p:cNvSpPr/>
          <p:nvPr/>
        </p:nvSpPr>
        <p:spPr>
          <a:xfrm>
            <a:off x="5806626" y="4649118"/>
            <a:ext cx="770021" cy="4183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D7BCD3B-D5D2-4160-9E8F-52BC837A8E96}"/>
              </a:ext>
            </a:extLst>
          </p:cNvPr>
          <p:cNvSpPr/>
          <p:nvPr/>
        </p:nvSpPr>
        <p:spPr>
          <a:xfrm>
            <a:off x="5847347" y="4686138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17D0088-7145-4E7B-BF6B-2D8E43C4EE5E}"/>
              </a:ext>
            </a:extLst>
          </p:cNvPr>
          <p:cNvSpPr/>
          <p:nvPr/>
        </p:nvSpPr>
        <p:spPr>
          <a:xfrm>
            <a:off x="6191636" y="4686137"/>
            <a:ext cx="344289" cy="34428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86097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3643562" y="950558"/>
            <a:ext cx="662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(4,5,6,7)=&gt;</a:t>
            </a: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008BAF2E-B7B6-4EAA-9B88-2B31CF540C80}"/>
              </a:ext>
            </a:extLst>
          </p:cNvPr>
          <p:cNvSpPr/>
          <p:nvPr/>
        </p:nvSpPr>
        <p:spPr>
          <a:xfrm>
            <a:off x="2067127" y="1620916"/>
            <a:ext cx="5921800" cy="1036772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69DDCB-9E54-4F94-9A93-5C73113BCEB9}"/>
              </a:ext>
            </a:extLst>
          </p:cNvPr>
          <p:cNvGrpSpPr/>
          <p:nvPr/>
        </p:nvGrpSpPr>
        <p:grpSpPr>
          <a:xfrm>
            <a:off x="2081771" y="1640073"/>
            <a:ext cx="5893731" cy="198732"/>
            <a:chOff x="1594950" y="2165613"/>
            <a:chExt cx="8126565" cy="274021"/>
          </a:xfrm>
        </p:grpSpPr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A24496BF-7E84-4861-A2C7-8E1647F3C598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3E113EE5-DD24-4E72-8465-43C2F11AEB17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A3B528E-8E02-4043-9A20-ABABA3D96464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CB445D5-EEFF-46FF-A21A-1A69FF757477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E4727EE-D95E-4051-9A39-D335755C88D7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FA6B9B3-CE00-4B97-9FF2-68549CEB2279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95BE6163-F395-4BC6-AA35-710FF85DF8EB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134C49B-5A9D-41CB-845E-0F3A7313FD92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2B032668-4593-4A8A-BBA7-960795E76090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A17480F-80FD-4127-89BA-BCEF3FAB7417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C2A4407-DA6B-4A22-B7DF-23B90C2FA386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E294A4D-6363-4C42-9B1C-7ADD96E7B4A1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C5E552EE-CCAF-4828-9E5E-050BDB30FB8C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C7FF49CC-0419-47CB-8B96-585C71F11954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56E6A929-20D6-415A-A33C-6D3AF0D83A37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F8DEC76D-3A04-46DF-B0A3-44A115A49B2B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3D98294D-0F48-4077-9DE6-CE59A991F808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66E5332-C3C6-4430-B215-7E3B3F6445A0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E97B200E-2FA6-4E43-8435-DA1F2AE04A95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DA79C9D-3252-47B5-801E-4FC441814967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036DC5A-8FE8-45F1-A2C4-BD5270341357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6D703080-AA7F-4287-A9AC-11CAFC0F71B0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8FC84B0B-E1E4-4038-A230-1585BFC939DA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4BABA22B-3B3D-4394-A0F6-60AAA9D6AA22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18B32268-7305-4ECA-BEFD-E6DDE6822E69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6E85ABF8-E805-4B1F-9693-3541BFEB6A95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DA90A44-98EB-49E6-AFA2-7A612EB3F20C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6F3AA633-C38F-4D41-9328-F8DA6A351E84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1378B256-AE44-4091-8D21-15159BA9312C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92D86EDC-CA4D-47EA-A3BD-A57D9CA54A45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51CEDE6F-3A9D-4B41-93B8-194CF7EFEE54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625D19C-A7D8-4B98-ABAA-39FCE5DE8B8E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B66EA851-6DC9-4537-8EA2-C847BC83ED21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123F5BE-DA0C-4105-9888-D2E4F06B3334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107B4F3F-B8E6-47AB-B5F7-4E94FA9E98A7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EEE29D2-F0B6-4C87-99ED-5FC8A831B3AA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B0C32F98-A1FA-4E6F-B6CC-25D57DDAC735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345BF8CF-0F03-4795-A003-CABFCCE2BDF4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1EB8223D-9137-4F9D-B5D2-7B022E55387A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BBB54626-DC75-42C4-B0C8-F81B0F285C88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E2F0F61-F83C-4895-851E-E20EF2A58F17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17E136E0-C7BE-4F09-B0DC-6673FF06E39B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83EE00D-4393-4C40-881A-DC51784F3491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66B9BDDB-9F1F-4C40-8448-9FC0304FCE80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C2876676-2790-4220-AD3D-57FD13DF9C56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6A07400-65DE-4BF2-8F50-CDD2F3E5A2EA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2CC72FA-9CFD-48D4-A4F5-CD8A2AF4B5F7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0AE27B85-AC66-4E6D-AC95-46466AE4EFDD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D1436BA2-BE2B-4456-B202-D68BE8F90DA9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DCCD2218-A243-4F83-8744-FC88026587B1}"/>
              </a:ext>
            </a:extLst>
          </p:cNvPr>
          <p:cNvGrpSpPr/>
          <p:nvPr/>
        </p:nvGrpSpPr>
        <p:grpSpPr>
          <a:xfrm>
            <a:off x="2081802" y="1839984"/>
            <a:ext cx="5893731" cy="198732"/>
            <a:chOff x="1594950" y="2165613"/>
            <a:chExt cx="8126565" cy="274021"/>
          </a:xfrm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F5B8176-46A6-4FB2-B8A9-0C1E13C2B0A1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BDFA95EC-6CBD-40B2-AD7D-B40CDCDB8A1F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F530A977-3C96-42A2-B449-2EEA0A2FAE90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0E22362-038F-4848-A130-93EED0F4AF0F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D59A401E-CCB7-423B-AC66-31B3EE9E8352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03C912E8-4337-4191-8A2D-F41623515D75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C6D00D64-2ABC-4F54-A43D-4A77FBAFCE35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B7403479-D43D-41FE-8E2A-4B3272F0802A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6CD24036-9F2D-4483-A6C8-DE76CD40D6E0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EA3FDDEB-0B9B-494A-84CA-D0759DEF0D8C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7675D31D-CC07-4F7D-B0B0-44A67B24F43E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13C446F-8E30-4762-AE57-E1544DB1F573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2E54734B-028B-4609-82BA-C382D651D1D6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257A96ED-B3B4-4BED-A953-71EA8B2CE8E3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73A04BE-92C6-4F6D-8088-758FB903CE40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9EEDFD76-C441-40D5-8BB2-90D104BB7EDD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1F39B367-23F7-47BD-9BEF-9BD2E20CDCA9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C3F2D311-FBA4-4513-BA1E-3A46F3F89FB9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77C5A10C-57F1-44F5-9305-598CA9DF6700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3C9966CB-ED36-42C8-90B2-50A72D377E01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0A807639-AE52-48E6-8762-D500B671264D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965D92D7-4DF9-42D8-9A5F-3854FAD05D18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626F9D28-7573-4A75-A38E-40FB0336D8BB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8A05C8-859F-4061-9308-00F17B6B076E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52C741CE-8325-4389-A0D3-CC51FA8915CE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A506C30-CFB4-4284-9B50-ABDC72512CF5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0203381C-9A94-486B-A08A-416ECEEFDC7A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940D7AA-F952-49E7-8440-908A097C7AD2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376CB90E-738B-45A1-A83A-8FD70C78AAB5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FF9EEA29-846A-43CA-840D-4BD25F5D1576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D56248F0-D3A9-4B6B-AF6B-A6E1AC5F85EC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8F153FEC-3420-4F9E-B355-C7A7A15EC264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CF02AACE-F87D-40C4-821A-F8F2CE10DF2E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E08FE3C-ED5A-4937-A345-6834C9254F09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EFC6808C-4AD9-4806-8E6A-CFDCE6C2D48F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E0D165B7-0FF0-4118-B656-A4D66D781E67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59483019-AA8A-4DA4-A15D-D0C5FB76C5AD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EE79BE02-F917-46E9-9BD3-9597C230186B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6CC4CCC2-6B68-4B77-A1F6-59E079F8CC0C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7F7024F6-99D9-457B-93DC-7CB215AAA5F4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8E95DBE4-ACA2-4688-9B3D-7EE8B4D66342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1162196E-13FB-48CA-90C7-A4BBF3B0D631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A8FC053B-8840-4D2C-8CAE-44D66541263C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00733981-CC9D-4ADE-878D-D8B1A707A696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62B9E455-0D7B-41D8-9898-853D2260F299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8A5C103-5BBF-4381-B42B-7CDF682EBB17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6A487E23-280D-40C9-8575-FB50838022A4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81AD2763-DD4F-46C4-914F-4B1B8EE9FAC7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6A1260B9-8BD4-41C9-80AD-EB62916C5B22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2AADD664-05E0-4E0C-A444-02295F80CF7D}"/>
              </a:ext>
            </a:extLst>
          </p:cNvPr>
          <p:cNvGrpSpPr/>
          <p:nvPr/>
        </p:nvGrpSpPr>
        <p:grpSpPr>
          <a:xfrm>
            <a:off x="2081832" y="2039894"/>
            <a:ext cx="5893731" cy="198732"/>
            <a:chOff x="1594950" y="2165613"/>
            <a:chExt cx="8126565" cy="274021"/>
          </a:xfrm>
        </p:grpSpPr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E5B2019D-DBDE-4E40-A30E-97518D90885D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02669876-79A6-4783-BF98-70B39F06352E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5691673-43EA-4423-B1FC-D552661A1AFB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4832921-A830-40C6-AA22-ABAEB44968B5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7A998A6A-D4E0-439B-9D07-C040768C6229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60DFE35A-5E9C-4649-962C-DF43A8E61C3B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D15C2589-EE9F-45F2-9B85-ED1E20F17169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99D0039A-5C26-48EA-95BD-382E40AFB601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49F74EB6-9932-4064-A01A-23D6084D1579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6FE0379-ED40-497A-BDFE-0FB8D8070446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C120CBB-6F22-4545-8D72-954BD61848F5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D62BE0CC-471E-4FCF-8063-2D32E9F60896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19474CF4-CA31-4D6F-98A8-E4126CEB44E0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B625731A-7E61-4C86-9FE9-0908FCA83425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6001E330-8FF5-4238-B2B6-6E098D74EBA7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3B462B08-ED15-4F5B-9706-2DED96ABABEA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C2D4061A-4974-497B-A3C3-7B0F4E9F4EBD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7396DB30-29AC-423D-9C9F-A98FA9F203C1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1A7734FB-41F2-447E-8438-ECE8489F5EED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71A6F21A-1F44-4A68-B9A1-93204840021A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17FEB99C-955B-4C7E-8E5C-FF0C495A0969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8921A8C-A81E-42F6-89E6-17C605465116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B2A6D524-6226-4305-8441-59205959CDDB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2EF864EA-3C82-4C7F-B286-DBCD0E1B1795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5D1FDBB8-CAF5-4E31-983C-4CEFAAFFCB3F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27FC0DE4-3AF1-425B-9177-5D170FB010EF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92672579-FBDC-4EC7-9304-A8F4D664239A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B32F9FEB-9949-4221-888C-50AE1A9A4AE7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927A2A0A-D540-4183-A251-463F7C0CBBF3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BFADCD2F-4C09-4BBA-83E5-94DCAB560DC3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CFF9F5B2-FC73-4D43-9A1B-39DC2AB4289C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48B0BD8E-B510-4CC7-ACB0-2BE3DDA55443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2A9AC63A-58FE-4F55-A3A4-04F3CA151EC5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2258028A-3EC9-4591-B779-D6FF82DD89FD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563E8243-1115-4CC5-9958-E52E54FC050B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20727421-5C93-4229-AEE3-33D0846FBEB7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4CA972FF-A9AE-4BA5-824E-61B82877637D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81DB721-D8F4-4301-BAA6-1B31E873B12F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16143962-E323-4C4D-986F-82890128F134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41665228-D97D-466B-AF84-900FE9882F3E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AE5B959E-4668-4D4E-ABFC-19A146F25889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F0CF7D9D-2D1A-4300-9C62-26FB0E35487A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DED2D010-9407-4C23-8FD9-5D892C1445CC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359C7183-E3AB-407B-B7FE-186931316FC8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9BD66F58-B674-4A7C-91F6-C121365DCE15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F189A6AC-9870-414F-9AFB-9B5BD619189C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06ADC1D7-EA8C-4E49-998C-74407F938177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3579A8D5-7229-4D0F-9D59-F892408D7623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F107B7CB-E58B-49BC-9C15-2DC8713CBE8C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6ED09C5C-B900-41C8-B96B-0A7E4DB9849A}"/>
              </a:ext>
            </a:extLst>
          </p:cNvPr>
          <p:cNvGrpSpPr/>
          <p:nvPr/>
        </p:nvGrpSpPr>
        <p:grpSpPr>
          <a:xfrm>
            <a:off x="2081862" y="2239805"/>
            <a:ext cx="5893731" cy="198732"/>
            <a:chOff x="1594950" y="2165613"/>
            <a:chExt cx="8126565" cy="274021"/>
          </a:xfrm>
        </p:grpSpPr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BEEECC74-7173-4C91-8811-07FA06F75DB4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B1B593CF-131D-4A3B-B054-BBFC3C5899C9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F35B707C-FD40-436F-9BE5-13E7D846EB40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66124D09-14FD-45FD-8341-14B3F4815859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11B80BA1-28AF-499E-96A3-7D5B236BB1C2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149DF1BA-8150-470A-81F9-DA054E676A99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2121C3A8-E215-48C7-B8E2-B9DA2F21DBB8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26981AC5-A01A-4018-81FA-3A1825C3DB4B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6D53BBF8-8D38-40BC-9E00-A0469C77BF8D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0BD2992B-5C5B-419D-9D34-D6058CD4862E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C3886C58-32F2-4794-826A-4D403EA12038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B9BAE888-2A3F-4A24-B51A-31114AD8DAD2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15B6113F-9C7F-402F-B41A-CFEB71AFBD4A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5CEFD773-0231-4834-AD2B-678EC0E49295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9C648F62-F547-4F03-98E0-D8C662BE194C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BCD6F4B8-3FC7-4729-9363-A24C1024675A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0119EA1C-5C10-4A6C-95FC-6C987CB3D690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73760FB7-B865-4425-ADA5-EDB897E76F84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D8BE4FF2-9895-452D-A073-A94B99ADCA16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4E037A1-B7BF-42D1-8680-7390E82840EB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B1DAA40A-F977-45FD-985B-91A66E92B477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4162C98E-776A-4AC1-92D6-AA7800F7FC3D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F2F2433A-6D5F-4989-9E21-992C03DA8A52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EAE4288C-E5BC-4032-BC4F-5168723B0948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3B78156A-68FE-4C51-96A8-F809D5DFED52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0BD97E2D-E7EA-4D5A-A5EE-26BAB95568F6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5577AD6D-5192-4FEA-92F8-BE0FF4168A61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885AFD0-AC97-4868-8AFA-F395873E7018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2498B4C8-B880-4EF4-A56E-9E7C512FF51F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68012559-E699-4E59-98C1-ECF5B165B1D8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0AE89BB4-0C67-4D35-8F95-92E6C5F0605B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289451F7-C3B9-4CAD-B694-15B86F050406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4669EEE5-5F99-4409-89B6-CAAB8BBD1881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1488A057-EA4B-4929-9C07-22F326F43305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AE18EA38-8270-46C8-A863-91743E78FBAC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548A3620-5382-4969-B93E-37992DDD1FF5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6011E3E0-B3DD-40BC-98B0-1169E7354F80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D394E71-3861-400E-81E0-F1ACD5D8AB97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370131E3-F6C2-4C61-866C-AEC1CE94CBAE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4A16A610-ED84-4159-838C-1537A79BEC30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C7754772-213C-4E42-9DAF-BE59C8351BC3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DF6FE8FF-559F-497E-8A19-E94A6885FA3E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29F5D824-815E-4A04-8D69-46DAD13B4783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965DEFFF-22A6-4533-980B-6427EB03A34B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B36D722-9FEF-45D8-9645-14283B705C42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1327B4CE-E262-4DEA-9CCC-C383F285DA4A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DFA47A46-AD35-40DF-BA65-D12E96B0FFAC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1254399D-C953-40B8-AA89-53631F57E72C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552BBEFF-504B-41B8-9DAB-68D129F7594E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D0FBEA7B-98CA-4C4C-929D-A3B05355CA64}"/>
              </a:ext>
            </a:extLst>
          </p:cNvPr>
          <p:cNvGrpSpPr/>
          <p:nvPr/>
        </p:nvGrpSpPr>
        <p:grpSpPr>
          <a:xfrm>
            <a:off x="2081893" y="2439716"/>
            <a:ext cx="5893731" cy="198732"/>
            <a:chOff x="1594950" y="2165613"/>
            <a:chExt cx="8126565" cy="274021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D328F355-2B89-48F8-8DAE-304C8C634F54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1EF2493C-0C2A-4C32-A72B-5D5EF0487247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BC7DB002-9D6A-4E71-8CBB-BB9EF1A0948F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089C6D85-C019-4AE7-9EA9-F08C9E067498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F345E9E4-5AA7-480E-90D8-C028CE0A50B3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B03BBAF8-6D98-441A-A112-424AC310969C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FB30A0CF-1E46-4188-8CA8-8B37DA9B9C9B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9E3B9B0E-1828-4B23-802E-0BC4285A38DA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99FDAF14-33D8-4D7D-A7D9-FCDC65B8F69A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971C6E0C-0923-4DBA-910B-A161983A96BB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CFFFFA36-A7AF-4431-8CD9-A3EE6D0AD10C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911A1FAF-8EEC-4F44-A748-7CA680BBEA82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00A0CDB5-D7C7-4AC8-B972-E580CB6F4F0E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4877ADB5-3B69-41CB-9532-B64819D612D5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9B292BD5-8E31-4688-8223-AB9F2D9A977E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7E3051B2-120D-4980-BDAB-99C8D8852216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3C5E4562-2836-4AB2-AE89-169FBE149533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CD2B72C2-79CE-4FAE-A922-B2D603CFD563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EABC8D65-9F80-44FE-ACA6-86721C5D58A3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7B587861-8F12-4DFD-8219-6A4F4E9A2EE3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5E051947-4678-4D35-AF60-951DDF880ED4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44865405-27A9-4A21-ABAF-830FB92DAEF1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7F732EF4-8426-4F61-9823-D814FF560064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9EF47764-E7DB-4AA0-96B3-96BC9980CB30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27A46CDA-EF62-4ED1-AB02-DBB7F67A94BA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FEF533DE-B059-42F8-8C89-BC8081029744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FEB55E26-E8B6-4710-B975-0A1A7C379995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75540B69-2BA5-4D4A-9C06-5417981F05BA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459C0E1A-81C3-4DBF-9A47-D2F93BAFBAD5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E76FE8F7-2690-4DA4-BAEE-E2C0BF74F023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8BFEAEBB-9341-4989-A596-89858650F634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64193A65-A7F1-4ADC-929E-9857CA4366D0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EA2D3BA1-106F-4D0B-AD49-B3657E28E03E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216659F6-27BC-444E-9705-482413ECD33D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DE580F05-4024-4D37-B026-E19B2B12191A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E54CFFCA-5F69-43AB-96E7-5C426B765FCF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4F628623-F793-4A85-B021-56BFBEF944E5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38D4AB51-6D22-4304-A4D0-48EC9588D9F1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564E5A53-2DBC-4F45-BD99-3CBA7D74184A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50EB8B14-DE25-431F-B106-2E4DAEB805F2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B7BF25BE-C66E-4248-B895-F74D62F9CA63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6468854A-8F13-41F9-8E6A-D4A351C6D5B8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341A69A3-5BBA-42C7-A2F2-7A323849AD76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293A7739-1CC8-472C-83B8-D88E56190CE4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F0D5DE0A-D223-4E94-9173-4BEB010FFE08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B8CFF62C-EA53-4C72-8945-B1C90E308335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BCE42E2E-2736-4E6B-9D08-47DC8CE1A918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7A4BC9D8-E36C-4E76-8825-B4E8924DEE54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1E3C3A7F-4F49-4BE6-BD2C-0F4D7BBEC372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B6D2B43F-AB45-4EE6-8DC3-10AA3C0F9B5E}"/>
              </a:ext>
            </a:extLst>
          </p:cNvPr>
          <p:cNvSpPr/>
          <p:nvPr/>
        </p:nvSpPr>
        <p:spPr>
          <a:xfrm>
            <a:off x="2067127" y="2657605"/>
            <a:ext cx="5921800" cy="1036772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D56E7964-AFBE-48A9-A4D9-DF66EF8AE540}"/>
              </a:ext>
            </a:extLst>
          </p:cNvPr>
          <p:cNvGrpSpPr/>
          <p:nvPr/>
        </p:nvGrpSpPr>
        <p:grpSpPr>
          <a:xfrm>
            <a:off x="2081771" y="2676762"/>
            <a:ext cx="5893731" cy="198732"/>
            <a:chOff x="1594950" y="2165613"/>
            <a:chExt cx="8126565" cy="274021"/>
          </a:xfrm>
        </p:grpSpPr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0EE24021-6565-4200-A879-D337676178DE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7EF01993-5A43-40E9-980C-4B9016BC2F0C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A91706DA-6928-4E43-8B37-50C8CCCE2546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C077CE59-3B9F-4E1A-A4C0-2094B538E473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CB27DC-DC2C-48EF-A540-62AC70EAEB99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EEB367B7-0884-4172-9BA4-BCACA5A3EA1A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614DBC60-993B-4A2F-85DE-3D78CB74F7A2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0" name="직사각형 689">
              <a:extLst>
                <a:ext uri="{FF2B5EF4-FFF2-40B4-BE49-F238E27FC236}">
                  <a16:creationId xmlns:a16="http://schemas.microsoft.com/office/drawing/2014/main" id="{9C9EDDF0-9266-493E-8D30-7E5258ED3AF1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1" name="직사각형 690">
              <a:extLst>
                <a:ext uri="{FF2B5EF4-FFF2-40B4-BE49-F238E27FC236}">
                  <a16:creationId xmlns:a16="http://schemas.microsoft.com/office/drawing/2014/main" id="{D0A00CCA-FB06-4A9D-892F-D097779BFD58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264984CF-B01C-431F-AB0D-E266C90BC169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1B15D170-3077-42FF-AC9C-45650FE3BF99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389C197E-C84A-46C7-B179-AA7FC4EA1CDE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00E31F81-D944-4A7C-B37D-66034DF9CB0F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524539C0-A151-472D-9BA6-3C2DF1E95FE9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E801ADBF-DDA9-4C1F-8C7B-AADDB2E5EBDC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6D5395A1-0314-4B73-AA94-2CC42309E47D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F83EC0B1-EFFF-46B2-B063-BBB28BB8B206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9696DCF5-5C40-454C-A151-CE2AB07A76E1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647DAB51-30AC-4A34-90C1-FD247B8BD16C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AF9DDD52-0AD6-47C3-A869-2FF086B8B186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6D24FBDB-96BF-4B34-A3D8-C3D43F61CAF8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BDACE1DD-FF2A-4ACB-BCC9-EC17A56C9178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7A23FAF7-E1AA-40E5-B9E7-B51106C248DE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529571A9-5A68-4166-8957-A15768146F42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837AAD56-C3C5-438B-AF0E-6AE603FD2B33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62E2B4E7-80CB-4C55-8839-4FCD9FDBCE23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23B63544-176B-4294-B715-403275E5D615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DE104FE7-7A8B-4054-AC56-6C7BF3A3DFE3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08188C13-68CB-42D4-91D3-21AC27C7F94F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06796F3E-922D-439F-A690-907D5555B4A8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CE65B2EF-C112-400B-986C-D8A9CDF77007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15C3C5BB-8D6A-4E5B-B75D-7D59D434A926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83973C09-468C-40EF-AA7B-20A8916BC4DE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C2D3AFA1-3B3C-48C6-8532-CF158B20FA74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833CD7C0-3817-408C-89FB-386D0081AD5A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6132D454-003D-47D8-98AC-1051F16E25E1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3F949647-1615-4E3A-B2BA-D9EDFAB18EA5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74611BA-19A1-4CD5-8BBF-866210105B5B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5812C9DA-3A4A-4395-9E51-0BB109304E48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C46BB51E-1AB1-4E4B-A713-6B5EAB1A77E3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4B0DDDC3-69D6-4471-A259-35C772C1ABFB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4394A4E4-DB29-470D-980B-D5557897E6DD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E4801358-8078-4586-B90F-CF581E9BA3D1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D870373E-2117-403C-9F0C-04A566353560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F407C5CC-6AB6-4D63-98BF-8075615462D5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82317826-F547-44A6-949B-16B3FC8DECB1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91FFD636-738D-43E0-AB05-C74EEDB843FB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CFBD4F73-60BC-44C6-B3C4-9CED805E0B5C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0986D417-F504-40E8-A74F-EE622A7EB130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83" name="그룹 482">
            <a:extLst>
              <a:ext uri="{FF2B5EF4-FFF2-40B4-BE49-F238E27FC236}">
                <a16:creationId xmlns:a16="http://schemas.microsoft.com/office/drawing/2014/main" id="{64D1F94B-8C56-480B-9822-76ECB3E08CAC}"/>
              </a:ext>
            </a:extLst>
          </p:cNvPr>
          <p:cNvGrpSpPr/>
          <p:nvPr/>
        </p:nvGrpSpPr>
        <p:grpSpPr>
          <a:xfrm>
            <a:off x="2081802" y="2876673"/>
            <a:ext cx="5893731" cy="198732"/>
            <a:chOff x="1594950" y="2165613"/>
            <a:chExt cx="8126565" cy="274021"/>
          </a:xfrm>
        </p:grpSpPr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5CB0083B-BC52-4254-BD4D-6D6CF854339F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8E316646-1912-4955-869C-BDDA4DABCBF4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A8575252-96E5-4951-857A-56F6A8642B37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DEE9505C-CAF9-4D78-B28B-85F143816F21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F0959581-2C0F-4CEA-A5AF-B788EF0B7933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141A1AD7-B5EE-40C1-8B4B-9538D279DFAB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FD818B15-33D0-49B4-9B47-F15415F37001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8A29FD88-0EE5-44F8-9CD1-78C334F47717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4DD56E30-EB61-4C98-B971-AA0AA841C0E8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0556628A-7D4D-483F-A964-437430594E34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425B36A5-17D1-410E-B61F-EED1FA5471F5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C56360FE-F444-48B1-9FFC-BE0DAA477152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318E2E98-4ED0-451D-BBF3-7B18B414FA10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59A7F92A-D5A6-41FA-AFBE-1E3F21185B29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E450E4FF-8E72-40F3-B140-551E808DE3F1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B83BD8DB-2A06-43DD-BC5D-03FE9F3362C5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267ED3C3-32A8-4B9B-B80E-C5D69B42CE06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178DAC09-FEF4-4677-B99F-894D51FCC986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29D1EE08-8252-448F-9A6F-4F583945BDD9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3" name="직사각형 652">
              <a:extLst>
                <a:ext uri="{FF2B5EF4-FFF2-40B4-BE49-F238E27FC236}">
                  <a16:creationId xmlns:a16="http://schemas.microsoft.com/office/drawing/2014/main" id="{1DAEE9DF-CE25-46B0-8B1E-7D91E4FC9B18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D4B91583-E432-4C2C-8F6E-1AD3CF944A3A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1601686C-9DE9-430F-804B-04C277582681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75D21E48-C854-4FA8-9D1A-81A6C824484F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2DDB081D-B632-4B07-9F17-F2E006407268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8FF85A94-08E6-4906-B4A2-52FD1E45D279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CE31708E-18FA-48DB-B8B3-D78379E189F4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085B533C-59B2-4FD4-80DF-9210166D38F1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1D76A6A3-C282-4625-A2FE-4120AB4B4675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615C4DEE-DB29-4E0C-9518-37B4CF686A72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BF0CED0-0E57-4F01-8AE7-A8D6F1DEFA01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2BD7A737-078B-4F44-934A-71AC2233B028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07538896-BB14-494E-A220-9197B729939A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D169181B-A036-4E39-A512-1ED9701D3B37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294D0C14-8FEC-40A2-A64C-EC1951483AB6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FC9DD34C-0F66-4198-A1F6-6436B1B0379B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6A239973-27EE-4CA5-B215-0E068C7D7346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6133D7ED-D283-47FD-8333-B6B83450E3B6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7F643738-15AA-4A9B-8490-8EE7142CDA36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88586DE1-CA41-4D8C-AEB5-5AD129AA2D5B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4F1B3753-AC4C-45C4-8456-7D6220E66480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043C4C65-452B-4024-8511-EBED4F2EE059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62D8182F-6AE8-4E94-8CC9-BA8BDAE0017E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B9176D33-4007-43DD-BE99-0717C12DBBA1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9BD8A1F1-61A9-414D-83BD-3102F2268811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6E2500A4-28D7-445D-8856-E28852E7910B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C61E36C6-AEE0-410C-BE83-EF96D1196D0C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D8DB3C95-619A-40A6-84B7-E0C91AF7672E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638F66E4-A542-470A-8BCF-AF24A19C65F9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835AB435-B86F-469A-B954-E8B5B82DA7BE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84" name="그룹 483">
            <a:extLst>
              <a:ext uri="{FF2B5EF4-FFF2-40B4-BE49-F238E27FC236}">
                <a16:creationId xmlns:a16="http://schemas.microsoft.com/office/drawing/2014/main" id="{989E21A2-0F80-4E36-9693-90165997893B}"/>
              </a:ext>
            </a:extLst>
          </p:cNvPr>
          <p:cNvGrpSpPr/>
          <p:nvPr/>
        </p:nvGrpSpPr>
        <p:grpSpPr>
          <a:xfrm>
            <a:off x="2081832" y="3076583"/>
            <a:ext cx="5893731" cy="198732"/>
            <a:chOff x="1594950" y="2165613"/>
            <a:chExt cx="8126565" cy="274021"/>
          </a:xfrm>
        </p:grpSpPr>
        <p:sp>
          <p:nvSpPr>
            <p:cNvPr id="585" name="직사각형 584">
              <a:extLst>
                <a:ext uri="{FF2B5EF4-FFF2-40B4-BE49-F238E27FC236}">
                  <a16:creationId xmlns:a16="http://schemas.microsoft.com/office/drawing/2014/main" id="{A1EF741A-6676-4A95-8537-D70928BFC3E8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6" name="직사각형 585">
              <a:extLst>
                <a:ext uri="{FF2B5EF4-FFF2-40B4-BE49-F238E27FC236}">
                  <a16:creationId xmlns:a16="http://schemas.microsoft.com/office/drawing/2014/main" id="{753F6A03-8F27-426B-A719-3430C24CB14E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AB098C97-0A07-4B25-8646-0C63A392AE32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ECF81A5-0981-42B1-B1E7-D74079DAB1F2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7D3E63A-FF44-4AB2-A87A-77DF3D614C1C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8967B27A-955A-4788-92F6-882F097144BE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CA951A22-02A7-4531-BC92-503BFD469AA1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7C40CD93-99D6-4FDF-9ECC-6BB661BD22C4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C43851D6-89CE-4E6D-93B2-BCB68300B177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C428EAEF-D8D4-4FAF-B053-36675B3844D2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D9D95D34-06DE-43E8-89D7-7825F3A5DF26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13F23FDF-FB53-42C6-AC9F-CB264588EED9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1B20A20A-C805-4C3E-B57E-FFA7BF9DE617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D08EBB5F-B194-4CA7-B5D5-AF621604F0FC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4663066C-E40E-4AFE-B9F9-53EFD11D57F2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79D06A50-70CC-4FB4-B61D-ED392CFC163E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0CFB93C5-CCE5-43CF-9D9A-D2521B3557E8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11B21DE2-EE4B-43F0-B42F-E1E8EE84202B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141C474B-4E34-40DC-8F5D-F6DCFD12D1BC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06D94EB2-F03E-4F76-90C9-184AC46BD933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37D066A7-187A-40C3-8CDB-C745572C2B49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5D8FB9F4-DDB6-45B0-9504-73FB458F43A2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9033F709-8FCB-4851-8F6A-661716F35666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CE3AE656-AF33-4843-A307-E823397FFA36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A7387F77-D9E1-429B-81E3-8C6134FEDBF9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4532CDD3-A176-4C94-B14A-74088279E7D1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2A78A545-9C5F-44AE-A1FA-A9D25F074F71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68F53746-2451-45C4-9CD2-AD794072510E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8BFEDBF9-02D1-484A-81CD-B81CFD3B2DD9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68DD0FB5-9BB7-46D4-B7D8-8324BDDF62E6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5E945675-0944-4A4D-B4CA-B7FB3385A93E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BF7ADF1C-45E3-44BC-B857-E34FDF24EB32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5FEB6327-CE88-4DEA-8F24-64EF0694B060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C23774CB-9638-4F9A-B90C-0DB2FE09E43C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ED953D73-CFCA-40C0-963B-B9415BF3A567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37A7AD95-5624-4E88-B302-49CC4AF1F31F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4B1144BA-A9F8-4FED-9D6E-E8BD6BCAFA85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87C407A9-9835-4366-A0F4-1BB5315EF520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3088E0D7-1A84-4B50-B913-CBBA85AD5A8A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D50D806D-6375-4DB0-9AB6-E635266FEBAA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98732F76-1D69-453C-A809-FD674C6E3ED5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DB5C4099-04A8-4D78-BCA4-24FE8A8A728B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5BA80259-CB9A-4AE3-8458-234495F0F89C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1E19F3A4-4AD1-4BD0-86E2-B457E843D867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6E5DE097-D59D-41C9-81DB-07E82E4CD9AD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C22D1889-0D73-44F7-B37F-F3FC6B7539FC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750E80BA-2E5F-4265-BA68-96A2BC46D5E6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93AAA060-6F5E-4226-A038-A05ACA4A029A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2A541EF4-006E-4F41-8DFB-6EC8071F6CAB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AC4B7B16-3A87-4BBA-B299-B59B94BDE5D7}"/>
              </a:ext>
            </a:extLst>
          </p:cNvPr>
          <p:cNvGrpSpPr/>
          <p:nvPr/>
        </p:nvGrpSpPr>
        <p:grpSpPr>
          <a:xfrm>
            <a:off x="2081862" y="3276494"/>
            <a:ext cx="5893731" cy="198732"/>
            <a:chOff x="1594950" y="2165613"/>
            <a:chExt cx="8126565" cy="274021"/>
          </a:xfrm>
        </p:grpSpPr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D0451FB7-40F4-4D5A-9EC3-258D348B3879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4ECEC6C-C93D-4E83-80D2-D2967635E351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643B89A0-A420-4588-B235-4ADD49C9575F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305FBC97-EB47-4094-9F84-60071AF983F0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1B5E5AD7-C87E-4FDD-A514-062B941A61E2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1AC8214C-3CCC-4F8F-874F-1D492EC90E8D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F040FEEC-0ED5-4751-BB0D-C9AA03B29DF7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E07B575-0322-488F-A24B-99476E4146C7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43915FBE-1631-472C-A5B1-3F0925E5330F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808DBB0C-7CC4-49BA-ADAE-9F79CF61CF22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4046ED29-20C2-4FB6-B792-E4CA8BB1EE30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FAC65345-5909-40AF-B32C-AA487713A3BB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C9EB9F71-E362-4B22-B9C4-9A1B0C043DD8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A3BDD5A8-0DED-4805-B954-1AD3143CA9B0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CF6F6CA1-B90E-4E30-9D2C-84F65C335149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9C0CC7BA-BF54-4D8D-9035-D7E6359A0787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FC891624-ACB4-40A5-BD51-0DB46896AC0B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05A19262-7639-41A1-A6B7-76C9D9647B31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31CC4D94-959C-4D38-BE56-294296996CF9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40D0A767-7371-46D9-A0E1-5855520F299B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E28EF114-44EC-4E0F-90EF-332F8F25B9B6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7C1AC189-DADE-49FE-BCD7-D05AAB4BF981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030F7D19-B511-47C8-BDBC-93714CFE4A79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162FAF3D-49D6-4C42-B696-D5FC23CBCDBA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8E51F5D3-72E5-4B06-AE33-3A51402D7CE2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E603999C-E42D-40C4-80D1-21A583258FB8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1898E390-5B02-405F-A459-49D9F3817E7D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C5861828-EE8B-4397-8AE6-60D93F9C52C8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C7A9C065-9D6A-4AAC-A1B4-771F4D685213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64BC7E10-555E-4B2C-B844-12CF84319C90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2F41E323-8D77-44F1-B1E5-6F7583965422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65E6B0BB-8C25-4851-83D6-E0504168D941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6454B645-F95C-4A98-9734-6E1E03942AC3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8D10C67F-C14F-4D5A-BD52-858454F0EEA2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9BF66E84-0AC0-4010-9440-245FD9175063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A0C0AEEA-B7FD-4D40-981E-A3F3D17DDCB9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7DAB6AB3-B7B2-4849-B3A7-1F1835420733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875189D3-1B14-423B-81E6-146F2F259451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2F201955-A6AD-4516-A560-DBFC0D860256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44851134-5ACF-4BB4-9927-F09C9E53F3FB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88E33385-8C30-4896-92E9-765BCB3667EB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9D0BF459-2AA7-4D22-9CA7-D286E1DE2680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20430A15-F3DB-4843-8E4D-614DDAA5C609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3774CBE7-AC01-433A-8CC5-13FEE6E76922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E53C6481-D83F-4971-BC1E-BBEB6FFA3F62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90873C3E-85EF-4E99-86B2-F218EADB1E4F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78B2EE80-2E95-4962-AE9A-57375328896A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81F0A0CB-DD7A-43F1-BAC9-555839C72C05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4" name="직사각형 583">
              <a:extLst>
                <a:ext uri="{FF2B5EF4-FFF2-40B4-BE49-F238E27FC236}">
                  <a16:creationId xmlns:a16="http://schemas.microsoft.com/office/drawing/2014/main" id="{BB0459C0-1B28-463E-AEFE-D316D1B3CCBF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86" name="그룹 485">
            <a:extLst>
              <a:ext uri="{FF2B5EF4-FFF2-40B4-BE49-F238E27FC236}">
                <a16:creationId xmlns:a16="http://schemas.microsoft.com/office/drawing/2014/main" id="{478DF006-6131-4A4E-84DE-F3D60B316995}"/>
              </a:ext>
            </a:extLst>
          </p:cNvPr>
          <p:cNvGrpSpPr/>
          <p:nvPr/>
        </p:nvGrpSpPr>
        <p:grpSpPr>
          <a:xfrm>
            <a:off x="2081893" y="3476405"/>
            <a:ext cx="5893731" cy="198732"/>
            <a:chOff x="1594950" y="2165613"/>
            <a:chExt cx="8126565" cy="274021"/>
          </a:xfrm>
        </p:grpSpPr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BCA40BB0-9F66-4BE2-8A54-56BF4D4C973A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81035B3A-FFD5-4F9E-ABF8-60F8952923B7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E13F0888-8B17-4B65-A1C2-CA5E31191D1C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B2038637-C73B-460E-87CE-5130702C2A60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B1A6FCFE-30EF-4ABA-A097-760E13DD57C7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1B27C5CB-F6A4-4F09-8550-6BBE23885C52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157E8EA2-387F-461B-AD42-9FB8ED6E222B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6FE7DD49-9D9E-4AC7-A94D-011C6045D8BC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8A593F97-B310-4F10-9EE1-26E17ABA6727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2CBF0111-3080-431C-BDAD-D76BFC510E28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61C7E211-1D19-4E80-8029-AC544FA00968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0DB8FB12-AEC0-4DFD-950B-13B002B62DE8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2F8FFB9-46DF-412A-B8BC-4A403A54D36D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A689F616-23DD-44E3-B9A8-CFE25A2C1E4A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C87C2F6B-183D-4B31-8589-BAAC8911815A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1C74B781-FDFD-49C8-97E4-E626EA7EEA24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892FB639-8DCB-401F-BFCE-BC172613D3F1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542D6E1E-B18E-4308-9DE2-9DAF594A36E4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861174CD-2B9B-4DC6-95F3-FB3F703BECFF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1D03F02F-0475-41EF-B3EF-DEFC45BD780C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10406631-DB4D-41E0-8C1A-B32DD93EB1B5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15707B4B-0FB3-4572-8A4C-F3C76022235C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D9112760-C99D-4CA8-B3BB-1EF36F2FCCC8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C40C3F6F-EEE8-4CF6-B230-F5435D29986C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1D304936-2635-4C99-BFF6-04DA8B1CBFEA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6A34F56E-8012-4353-88BF-023E4C06B80A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70236BDF-ED82-49C4-8AEA-5DE029047B58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EA88D7C3-CFFF-4A9C-ADC9-D42F9B3683DF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C7F3E3-8182-45F3-82E3-CB4746921B7F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CB46F3A5-6E2F-41AB-BF23-3A612B7CD5D4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418B05D2-3056-43C2-9E8C-1225FE72E9F2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16D6CCB7-B6EB-42DE-8C3A-6403CAEE77CD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9" name="직사각형 518">
              <a:extLst>
                <a:ext uri="{FF2B5EF4-FFF2-40B4-BE49-F238E27FC236}">
                  <a16:creationId xmlns:a16="http://schemas.microsoft.com/office/drawing/2014/main" id="{22309288-6EC0-42F4-9198-58890DD68B97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94A4106C-4824-4E08-A9AE-F65AC1AFE17E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023427E1-DCCD-451C-A5C4-E8D65F61CD99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9D78F9AE-2E4E-4774-9D5B-D80C6E766FFA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627DB830-7FD5-4F80-978C-6878BBA7E6F9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B70CD5B2-44C8-4F9B-9E35-3BBF35C2ADC1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F7092955-A438-4548-86DA-399B5673AC50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DCFFAF5C-62FB-4A63-87C5-958FFCB52DD1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335CC24F-3AFA-4AFE-9A92-576A64777936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7902B452-C24A-4693-AF0B-FDC0D2C0C229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290339B3-F357-4839-9329-EA1FD434FCD4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7B741CF-8ADE-4446-9506-F3780CEDB346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54868BE3-2A01-40C4-8C27-1EB056B0400E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7E581AFD-8D4A-431F-B838-FE80560EBA12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EA8DCE81-FBF7-4818-82BF-8047772B0941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92FDF1B9-3E05-40E6-8302-5AFB4D04B4AF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65DF099E-02E7-422B-9C3C-1F906B93BB32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259DF17-B1B4-4B86-9C4F-7CE4B4402E23}"/>
              </a:ext>
            </a:extLst>
          </p:cNvPr>
          <p:cNvSpPr/>
          <p:nvPr/>
        </p:nvSpPr>
        <p:spPr>
          <a:xfrm>
            <a:off x="2067127" y="3694293"/>
            <a:ext cx="5921800" cy="1036772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34" name="그룹 733">
            <a:extLst>
              <a:ext uri="{FF2B5EF4-FFF2-40B4-BE49-F238E27FC236}">
                <a16:creationId xmlns:a16="http://schemas.microsoft.com/office/drawing/2014/main" id="{60611270-EA44-459E-8445-E7EFC78825BE}"/>
              </a:ext>
            </a:extLst>
          </p:cNvPr>
          <p:cNvGrpSpPr/>
          <p:nvPr/>
        </p:nvGrpSpPr>
        <p:grpSpPr>
          <a:xfrm>
            <a:off x="2081771" y="3713450"/>
            <a:ext cx="5893731" cy="198732"/>
            <a:chOff x="1594950" y="2165613"/>
            <a:chExt cx="8126565" cy="274021"/>
          </a:xfrm>
        </p:grpSpPr>
        <p:sp>
          <p:nvSpPr>
            <p:cNvPr id="935" name="직사각형 934">
              <a:extLst>
                <a:ext uri="{FF2B5EF4-FFF2-40B4-BE49-F238E27FC236}">
                  <a16:creationId xmlns:a16="http://schemas.microsoft.com/office/drawing/2014/main" id="{28A6AA5D-2F52-49DA-B717-73366FD79F40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6" name="직사각형 935">
              <a:extLst>
                <a:ext uri="{FF2B5EF4-FFF2-40B4-BE49-F238E27FC236}">
                  <a16:creationId xmlns:a16="http://schemas.microsoft.com/office/drawing/2014/main" id="{3EBF1213-E107-4309-93F3-51DEACC0FFF0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7" name="직사각형 936">
              <a:extLst>
                <a:ext uri="{FF2B5EF4-FFF2-40B4-BE49-F238E27FC236}">
                  <a16:creationId xmlns:a16="http://schemas.microsoft.com/office/drawing/2014/main" id="{0967AA93-6A59-4241-865B-3A019DF61D66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8" name="직사각형 937">
              <a:extLst>
                <a:ext uri="{FF2B5EF4-FFF2-40B4-BE49-F238E27FC236}">
                  <a16:creationId xmlns:a16="http://schemas.microsoft.com/office/drawing/2014/main" id="{3563E4AD-FCEA-4B98-AC45-D97EA288B448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9" name="직사각형 938">
              <a:extLst>
                <a:ext uri="{FF2B5EF4-FFF2-40B4-BE49-F238E27FC236}">
                  <a16:creationId xmlns:a16="http://schemas.microsoft.com/office/drawing/2014/main" id="{8CB664B3-D361-418E-82A2-F127B0DF4668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0" name="직사각형 939">
              <a:extLst>
                <a:ext uri="{FF2B5EF4-FFF2-40B4-BE49-F238E27FC236}">
                  <a16:creationId xmlns:a16="http://schemas.microsoft.com/office/drawing/2014/main" id="{C6E596A7-3056-46D7-B7E2-5FD32A73E436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1" name="직사각형 940">
              <a:extLst>
                <a:ext uri="{FF2B5EF4-FFF2-40B4-BE49-F238E27FC236}">
                  <a16:creationId xmlns:a16="http://schemas.microsoft.com/office/drawing/2014/main" id="{26B81224-7FF5-491E-89A1-E982F9D9A0E7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2" name="직사각형 941">
              <a:extLst>
                <a:ext uri="{FF2B5EF4-FFF2-40B4-BE49-F238E27FC236}">
                  <a16:creationId xmlns:a16="http://schemas.microsoft.com/office/drawing/2014/main" id="{9C685854-7E7E-4BA9-8C04-B47E7BCD3130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3" name="직사각형 942">
              <a:extLst>
                <a:ext uri="{FF2B5EF4-FFF2-40B4-BE49-F238E27FC236}">
                  <a16:creationId xmlns:a16="http://schemas.microsoft.com/office/drawing/2014/main" id="{CAEB2F9F-4ABC-4084-BC15-157AE8431813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4" name="직사각형 943">
              <a:extLst>
                <a:ext uri="{FF2B5EF4-FFF2-40B4-BE49-F238E27FC236}">
                  <a16:creationId xmlns:a16="http://schemas.microsoft.com/office/drawing/2014/main" id="{80059EBB-FCFA-4AE5-8860-C1ABF7EE3C9B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5" name="직사각형 944">
              <a:extLst>
                <a:ext uri="{FF2B5EF4-FFF2-40B4-BE49-F238E27FC236}">
                  <a16:creationId xmlns:a16="http://schemas.microsoft.com/office/drawing/2014/main" id="{ED274717-396D-412C-86C7-0662026D4BBA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6" name="직사각형 945">
              <a:extLst>
                <a:ext uri="{FF2B5EF4-FFF2-40B4-BE49-F238E27FC236}">
                  <a16:creationId xmlns:a16="http://schemas.microsoft.com/office/drawing/2014/main" id="{F84609A2-64F7-4E7C-BABD-4D21175ADE7A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7" name="직사각형 946">
              <a:extLst>
                <a:ext uri="{FF2B5EF4-FFF2-40B4-BE49-F238E27FC236}">
                  <a16:creationId xmlns:a16="http://schemas.microsoft.com/office/drawing/2014/main" id="{B71E3374-937E-46DB-8E94-1F9B1FDCAA10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8" name="직사각형 947">
              <a:extLst>
                <a:ext uri="{FF2B5EF4-FFF2-40B4-BE49-F238E27FC236}">
                  <a16:creationId xmlns:a16="http://schemas.microsoft.com/office/drawing/2014/main" id="{6D5F54D8-AE5B-42B8-A63E-87A51A23A50C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38905125-A2DF-45F6-83FA-8B64B537A45B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0" name="직사각형 949">
              <a:extLst>
                <a:ext uri="{FF2B5EF4-FFF2-40B4-BE49-F238E27FC236}">
                  <a16:creationId xmlns:a16="http://schemas.microsoft.com/office/drawing/2014/main" id="{A928BE18-9749-4EB0-9D80-2244523B928F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1" name="직사각형 950">
              <a:extLst>
                <a:ext uri="{FF2B5EF4-FFF2-40B4-BE49-F238E27FC236}">
                  <a16:creationId xmlns:a16="http://schemas.microsoft.com/office/drawing/2014/main" id="{61C81C66-6EC0-43D8-94A1-C1A8CFF1A895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2" name="직사각형 951">
              <a:extLst>
                <a:ext uri="{FF2B5EF4-FFF2-40B4-BE49-F238E27FC236}">
                  <a16:creationId xmlns:a16="http://schemas.microsoft.com/office/drawing/2014/main" id="{56875EDA-E504-430B-9879-42254A8F6AF0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8EDE3E8A-EC88-4C40-87B5-FB33701D5E01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4" name="직사각형 953">
              <a:extLst>
                <a:ext uri="{FF2B5EF4-FFF2-40B4-BE49-F238E27FC236}">
                  <a16:creationId xmlns:a16="http://schemas.microsoft.com/office/drawing/2014/main" id="{EE9E53F0-8020-4B07-952C-44471A351466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5" name="직사각형 954">
              <a:extLst>
                <a:ext uri="{FF2B5EF4-FFF2-40B4-BE49-F238E27FC236}">
                  <a16:creationId xmlns:a16="http://schemas.microsoft.com/office/drawing/2014/main" id="{53F8C7FC-4616-4CD3-9E4F-ACB13030D13E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6" name="직사각형 955">
              <a:extLst>
                <a:ext uri="{FF2B5EF4-FFF2-40B4-BE49-F238E27FC236}">
                  <a16:creationId xmlns:a16="http://schemas.microsoft.com/office/drawing/2014/main" id="{BE02A2F9-02B4-40E4-A197-5394FD372C10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3A3E6CF3-733A-46B4-90C8-92835569AC75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8" name="직사각형 957">
              <a:extLst>
                <a:ext uri="{FF2B5EF4-FFF2-40B4-BE49-F238E27FC236}">
                  <a16:creationId xmlns:a16="http://schemas.microsoft.com/office/drawing/2014/main" id="{B4FEA93A-9D8A-455B-A22C-DFC11CB401D0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9" name="직사각형 958">
              <a:extLst>
                <a:ext uri="{FF2B5EF4-FFF2-40B4-BE49-F238E27FC236}">
                  <a16:creationId xmlns:a16="http://schemas.microsoft.com/office/drawing/2014/main" id="{8B6073AA-9ECB-428B-B318-AFC784555CE2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1602C5D4-8396-41E2-80F6-CF053DC87A04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E99CD0EF-F632-41D2-828D-46EF86F9645E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2" name="직사각형 961">
              <a:extLst>
                <a:ext uri="{FF2B5EF4-FFF2-40B4-BE49-F238E27FC236}">
                  <a16:creationId xmlns:a16="http://schemas.microsoft.com/office/drawing/2014/main" id="{EED97392-7227-448F-B1B6-1FF015BB5E79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E9DFA050-107D-4520-8727-4F9615156DCA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4" name="직사각형 963">
              <a:extLst>
                <a:ext uri="{FF2B5EF4-FFF2-40B4-BE49-F238E27FC236}">
                  <a16:creationId xmlns:a16="http://schemas.microsoft.com/office/drawing/2014/main" id="{27121874-3D1B-4966-8B1A-DA285CC5DA56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30B245ED-83A0-4104-B98F-DACF47A513BE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ED6F81CF-FA7D-4C3F-899B-7D689E51FC2E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7" name="직사각형 966">
              <a:extLst>
                <a:ext uri="{FF2B5EF4-FFF2-40B4-BE49-F238E27FC236}">
                  <a16:creationId xmlns:a16="http://schemas.microsoft.com/office/drawing/2014/main" id="{F8E4E433-675A-4237-9D38-90F55DDE0A56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872849F7-4DF5-4CAC-B5C2-687035F7787C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E5F6F1E4-9046-4853-9C99-3DA7F4883A4B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0" name="직사각형 969">
              <a:extLst>
                <a:ext uri="{FF2B5EF4-FFF2-40B4-BE49-F238E27FC236}">
                  <a16:creationId xmlns:a16="http://schemas.microsoft.com/office/drawing/2014/main" id="{E79BFA64-C803-4901-9782-9DB583B5CB3C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17E6CA6F-5F6A-4BF1-9D2B-1C47001595C6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2" name="직사각형 971">
              <a:extLst>
                <a:ext uri="{FF2B5EF4-FFF2-40B4-BE49-F238E27FC236}">
                  <a16:creationId xmlns:a16="http://schemas.microsoft.com/office/drawing/2014/main" id="{23DC0CEE-B8C4-42E3-9304-EE7F5AECEF6C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72BA79CF-4AB4-4805-A5C6-F900F9CB2512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4" name="직사각형 973">
              <a:extLst>
                <a:ext uri="{FF2B5EF4-FFF2-40B4-BE49-F238E27FC236}">
                  <a16:creationId xmlns:a16="http://schemas.microsoft.com/office/drawing/2014/main" id="{959AD5FA-D4BF-4DB6-90A0-C5656D14D0D7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6987F6B7-908F-4D1F-A997-280A49CC765E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6" name="직사각형 975">
              <a:extLst>
                <a:ext uri="{FF2B5EF4-FFF2-40B4-BE49-F238E27FC236}">
                  <a16:creationId xmlns:a16="http://schemas.microsoft.com/office/drawing/2014/main" id="{1CE07BA2-AE2E-4CF5-ACE7-C5A7D985D0CC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7" name="직사각형 976">
              <a:extLst>
                <a:ext uri="{FF2B5EF4-FFF2-40B4-BE49-F238E27FC236}">
                  <a16:creationId xmlns:a16="http://schemas.microsoft.com/office/drawing/2014/main" id="{61D1605B-C37D-4D90-858C-A1E52E565158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656B27FB-1B64-4B3E-B5C8-C2CB8293DC03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9" name="직사각형 978">
              <a:extLst>
                <a:ext uri="{FF2B5EF4-FFF2-40B4-BE49-F238E27FC236}">
                  <a16:creationId xmlns:a16="http://schemas.microsoft.com/office/drawing/2014/main" id="{B5A0A09E-689D-4FD2-8FE7-B3D7F55C1261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0" name="직사각형 979">
              <a:extLst>
                <a:ext uri="{FF2B5EF4-FFF2-40B4-BE49-F238E27FC236}">
                  <a16:creationId xmlns:a16="http://schemas.microsoft.com/office/drawing/2014/main" id="{DAC8257E-D9A0-40BF-A7FA-E0931899F49B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1" name="직사각형 980">
              <a:extLst>
                <a:ext uri="{FF2B5EF4-FFF2-40B4-BE49-F238E27FC236}">
                  <a16:creationId xmlns:a16="http://schemas.microsoft.com/office/drawing/2014/main" id="{5E8E49A3-81EF-44D6-ABD9-5407AFA2BAE7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2" name="직사각형 981">
              <a:extLst>
                <a:ext uri="{FF2B5EF4-FFF2-40B4-BE49-F238E27FC236}">
                  <a16:creationId xmlns:a16="http://schemas.microsoft.com/office/drawing/2014/main" id="{DC4EC398-3ADE-41AC-94AC-7DCF1F7A88B1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9BBF43E0-1C5C-41A3-BE6E-859D11128E34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5" name="그룹 734">
            <a:extLst>
              <a:ext uri="{FF2B5EF4-FFF2-40B4-BE49-F238E27FC236}">
                <a16:creationId xmlns:a16="http://schemas.microsoft.com/office/drawing/2014/main" id="{D1DD89B7-C5F2-4C68-B053-4E1AE2484F59}"/>
              </a:ext>
            </a:extLst>
          </p:cNvPr>
          <p:cNvGrpSpPr/>
          <p:nvPr/>
        </p:nvGrpSpPr>
        <p:grpSpPr>
          <a:xfrm>
            <a:off x="2081802" y="3913361"/>
            <a:ext cx="5893731" cy="198732"/>
            <a:chOff x="1594950" y="2165613"/>
            <a:chExt cx="8126565" cy="274021"/>
          </a:xfrm>
        </p:grpSpPr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DD039FBC-1DF6-4199-B3E0-9D8CD02B143D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CBBCB8CB-108E-4ADF-88DE-EF43E7DB53DD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D9A3FED0-F2D1-4944-826B-83C3F30AB186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9" name="직사각형 888">
              <a:extLst>
                <a:ext uri="{FF2B5EF4-FFF2-40B4-BE49-F238E27FC236}">
                  <a16:creationId xmlns:a16="http://schemas.microsoft.com/office/drawing/2014/main" id="{897928B5-28EE-4DA6-B054-142A545A0520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0" name="직사각형 889">
              <a:extLst>
                <a:ext uri="{FF2B5EF4-FFF2-40B4-BE49-F238E27FC236}">
                  <a16:creationId xmlns:a16="http://schemas.microsoft.com/office/drawing/2014/main" id="{D3C0DEE8-DF18-453C-B039-4C0370D1006A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1" name="직사각형 890">
              <a:extLst>
                <a:ext uri="{FF2B5EF4-FFF2-40B4-BE49-F238E27FC236}">
                  <a16:creationId xmlns:a16="http://schemas.microsoft.com/office/drawing/2014/main" id="{CC0A17A3-0D95-4945-954B-BEEA7FD79288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2" name="직사각형 891">
              <a:extLst>
                <a:ext uri="{FF2B5EF4-FFF2-40B4-BE49-F238E27FC236}">
                  <a16:creationId xmlns:a16="http://schemas.microsoft.com/office/drawing/2014/main" id="{31A000D9-95CD-4332-BC33-D4CC29F7042F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3" name="직사각형 892">
              <a:extLst>
                <a:ext uri="{FF2B5EF4-FFF2-40B4-BE49-F238E27FC236}">
                  <a16:creationId xmlns:a16="http://schemas.microsoft.com/office/drawing/2014/main" id="{8ED72B14-31EF-44E4-9E0F-1494C889B9D0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4" name="직사각형 893">
              <a:extLst>
                <a:ext uri="{FF2B5EF4-FFF2-40B4-BE49-F238E27FC236}">
                  <a16:creationId xmlns:a16="http://schemas.microsoft.com/office/drawing/2014/main" id="{29D0887A-E545-4841-97D2-636F0529BBFC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5" name="직사각형 894">
              <a:extLst>
                <a:ext uri="{FF2B5EF4-FFF2-40B4-BE49-F238E27FC236}">
                  <a16:creationId xmlns:a16="http://schemas.microsoft.com/office/drawing/2014/main" id="{C7467386-7B28-4167-A722-3E584F86355F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6" name="직사각형 895">
              <a:extLst>
                <a:ext uri="{FF2B5EF4-FFF2-40B4-BE49-F238E27FC236}">
                  <a16:creationId xmlns:a16="http://schemas.microsoft.com/office/drawing/2014/main" id="{BC370DFA-7374-4A96-A5E6-85B13B0607D1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7" name="직사각형 896">
              <a:extLst>
                <a:ext uri="{FF2B5EF4-FFF2-40B4-BE49-F238E27FC236}">
                  <a16:creationId xmlns:a16="http://schemas.microsoft.com/office/drawing/2014/main" id="{F8E7F7DE-4B13-49FA-B92D-C877B2829596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8" name="직사각형 897">
              <a:extLst>
                <a:ext uri="{FF2B5EF4-FFF2-40B4-BE49-F238E27FC236}">
                  <a16:creationId xmlns:a16="http://schemas.microsoft.com/office/drawing/2014/main" id="{BE33062C-480A-4353-B8D7-3605D091675E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9" name="직사각형 898">
              <a:extLst>
                <a:ext uri="{FF2B5EF4-FFF2-40B4-BE49-F238E27FC236}">
                  <a16:creationId xmlns:a16="http://schemas.microsoft.com/office/drawing/2014/main" id="{189ADF3C-D602-4A73-B6F5-F0E2677F8C80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0" name="직사각형 899">
              <a:extLst>
                <a:ext uri="{FF2B5EF4-FFF2-40B4-BE49-F238E27FC236}">
                  <a16:creationId xmlns:a16="http://schemas.microsoft.com/office/drawing/2014/main" id="{EC4E18F3-30F3-4BC9-A52B-290EDA4C072B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1" name="직사각형 900">
              <a:extLst>
                <a:ext uri="{FF2B5EF4-FFF2-40B4-BE49-F238E27FC236}">
                  <a16:creationId xmlns:a16="http://schemas.microsoft.com/office/drawing/2014/main" id="{77F1D518-1B9F-48DE-ADED-E1B40DDDC145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2" name="직사각형 901">
              <a:extLst>
                <a:ext uri="{FF2B5EF4-FFF2-40B4-BE49-F238E27FC236}">
                  <a16:creationId xmlns:a16="http://schemas.microsoft.com/office/drawing/2014/main" id="{4B79D437-CE02-4674-9FA7-19B59A324D5A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4CECA049-56A7-4F41-ACBA-5825145065A3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4" name="직사각형 903">
              <a:extLst>
                <a:ext uri="{FF2B5EF4-FFF2-40B4-BE49-F238E27FC236}">
                  <a16:creationId xmlns:a16="http://schemas.microsoft.com/office/drawing/2014/main" id="{64683DBE-7277-4D5C-B228-61FED29844B8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5" name="직사각형 904">
              <a:extLst>
                <a:ext uri="{FF2B5EF4-FFF2-40B4-BE49-F238E27FC236}">
                  <a16:creationId xmlns:a16="http://schemas.microsoft.com/office/drawing/2014/main" id="{550FC575-6309-439A-9FCB-5943C4DC83A1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6" name="직사각형 905">
              <a:extLst>
                <a:ext uri="{FF2B5EF4-FFF2-40B4-BE49-F238E27FC236}">
                  <a16:creationId xmlns:a16="http://schemas.microsoft.com/office/drawing/2014/main" id="{9CD473EF-72CF-4D6B-8260-4E20F41BA5A9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7" name="직사각형 906">
              <a:extLst>
                <a:ext uri="{FF2B5EF4-FFF2-40B4-BE49-F238E27FC236}">
                  <a16:creationId xmlns:a16="http://schemas.microsoft.com/office/drawing/2014/main" id="{72548BB3-0527-4739-94BE-D204C552AAC7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8" name="직사각형 907">
              <a:extLst>
                <a:ext uri="{FF2B5EF4-FFF2-40B4-BE49-F238E27FC236}">
                  <a16:creationId xmlns:a16="http://schemas.microsoft.com/office/drawing/2014/main" id="{7656BF84-948E-42F1-B811-F256AD487C60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9" name="직사각형 908">
              <a:extLst>
                <a:ext uri="{FF2B5EF4-FFF2-40B4-BE49-F238E27FC236}">
                  <a16:creationId xmlns:a16="http://schemas.microsoft.com/office/drawing/2014/main" id="{86790ACF-E61E-4C07-AF37-23C687703042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0" name="직사각형 909">
              <a:extLst>
                <a:ext uri="{FF2B5EF4-FFF2-40B4-BE49-F238E27FC236}">
                  <a16:creationId xmlns:a16="http://schemas.microsoft.com/office/drawing/2014/main" id="{FFF1C98D-6549-416E-81E7-2177CFBA0BC9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1" name="직사각형 910">
              <a:extLst>
                <a:ext uri="{FF2B5EF4-FFF2-40B4-BE49-F238E27FC236}">
                  <a16:creationId xmlns:a16="http://schemas.microsoft.com/office/drawing/2014/main" id="{FE2E02E5-7E14-4044-9B68-9AC16F52D2D1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2" name="직사각형 911">
              <a:extLst>
                <a:ext uri="{FF2B5EF4-FFF2-40B4-BE49-F238E27FC236}">
                  <a16:creationId xmlns:a16="http://schemas.microsoft.com/office/drawing/2014/main" id="{676A082D-893E-425B-A50D-CBC57354AEBE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3" name="직사각형 912">
              <a:extLst>
                <a:ext uri="{FF2B5EF4-FFF2-40B4-BE49-F238E27FC236}">
                  <a16:creationId xmlns:a16="http://schemas.microsoft.com/office/drawing/2014/main" id="{686C134F-2970-414A-B961-1DF404ECA78E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3664C0E1-2F70-43FD-A699-342C6473B110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BF51FF65-1312-48C6-945A-125CBFF13090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6" name="직사각형 915">
              <a:extLst>
                <a:ext uri="{FF2B5EF4-FFF2-40B4-BE49-F238E27FC236}">
                  <a16:creationId xmlns:a16="http://schemas.microsoft.com/office/drawing/2014/main" id="{04DE6215-7ADB-4082-A4D8-027C9120815F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7" name="직사각형 916">
              <a:extLst>
                <a:ext uri="{FF2B5EF4-FFF2-40B4-BE49-F238E27FC236}">
                  <a16:creationId xmlns:a16="http://schemas.microsoft.com/office/drawing/2014/main" id="{79AD23FE-B7E3-470E-885C-F824EA6A9C40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8" name="직사각형 917">
              <a:extLst>
                <a:ext uri="{FF2B5EF4-FFF2-40B4-BE49-F238E27FC236}">
                  <a16:creationId xmlns:a16="http://schemas.microsoft.com/office/drawing/2014/main" id="{FBD64617-B5DD-47F9-A1FB-72DE01FE2FA9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9" name="직사각형 918">
              <a:extLst>
                <a:ext uri="{FF2B5EF4-FFF2-40B4-BE49-F238E27FC236}">
                  <a16:creationId xmlns:a16="http://schemas.microsoft.com/office/drawing/2014/main" id="{B2F712FC-ABBA-4B9B-8B22-2416C37682CC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0" name="직사각형 919">
              <a:extLst>
                <a:ext uri="{FF2B5EF4-FFF2-40B4-BE49-F238E27FC236}">
                  <a16:creationId xmlns:a16="http://schemas.microsoft.com/office/drawing/2014/main" id="{3DAB938B-C5B2-4362-ACE5-B644C4276BF9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1" name="직사각형 920">
              <a:extLst>
                <a:ext uri="{FF2B5EF4-FFF2-40B4-BE49-F238E27FC236}">
                  <a16:creationId xmlns:a16="http://schemas.microsoft.com/office/drawing/2014/main" id="{363188D5-A64A-4411-B6B4-99333D2E37DD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2" name="직사각형 921">
              <a:extLst>
                <a:ext uri="{FF2B5EF4-FFF2-40B4-BE49-F238E27FC236}">
                  <a16:creationId xmlns:a16="http://schemas.microsoft.com/office/drawing/2014/main" id="{F586483D-D363-4363-988F-DD2A4F4216CB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3" name="직사각형 922">
              <a:extLst>
                <a:ext uri="{FF2B5EF4-FFF2-40B4-BE49-F238E27FC236}">
                  <a16:creationId xmlns:a16="http://schemas.microsoft.com/office/drawing/2014/main" id="{8E848B78-241A-4005-A178-65939544E355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4" name="직사각형 923">
              <a:extLst>
                <a:ext uri="{FF2B5EF4-FFF2-40B4-BE49-F238E27FC236}">
                  <a16:creationId xmlns:a16="http://schemas.microsoft.com/office/drawing/2014/main" id="{666C3E9E-645D-4E76-A765-46BAD857BC00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5" name="직사각형 924">
              <a:extLst>
                <a:ext uri="{FF2B5EF4-FFF2-40B4-BE49-F238E27FC236}">
                  <a16:creationId xmlns:a16="http://schemas.microsoft.com/office/drawing/2014/main" id="{5F4119D9-5B67-4611-8EF6-1947E0049427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6" name="직사각형 925">
              <a:extLst>
                <a:ext uri="{FF2B5EF4-FFF2-40B4-BE49-F238E27FC236}">
                  <a16:creationId xmlns:a16="http://schemas.microsoft.com/office/drawing/2014/main" id="{BBBD7C6B-F2FC-4C77-BA32-C49D2B917577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7" name="직사각형 926">
              <a:extLst>
                <a:ext uri="{FF2B5EF4-FFF2-40B4-BE49-F238E27FC236}">
                  <a16:creationId xmlns:a16="http://schemas.microsoft.com/office/drawing/2014/main" id="{EDBF5E12-6712-4B0E-AF8A-5DF5E8260273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8" name="직사각형 927">
              <a:extLst>
                <a:ext uri="{FF2B5EF4-FFF2-40B4-BE49-F238E27FC236}">
                  <a16:creationId xmlns:a16="http://schemas.microsoft.com/office/drawing/2014/main" id="{664C876C-BEB3-421F-9B6B-619E05DD800E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9" name="직사각형 928">
              <a:extLst>
                <a:ext uri="{FF2B5EF4-FFF2-40B4-BE49-F238E27FC236}">
                  <a16:creationId xmlns:a16="http://schemas.microsoft.com/office/drawing/2014/main" id="{74F42BF8-0D07-4BB2-9FC5-7BDBE687FB86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0" name="직사각형 929">
              <a:extLst>
                <a:ext uri="{FF2B5EF4-FFF2-40B4-BE49-F238E27FC236}">
                  <a16:creationId xmlns:a16="http://schemas.microsoft.com/office/drawing/2014/main" id="{B48D1D35-857F-4074-9165-405452017B63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1" name="직사각형 930">
              <a:extLst>
                <a:ext uri="{FF2B5EF4-FFF2-40B4-BE49-F238E27FC236}">
                  <a16:creationId xmlns:a16="http://schemas.microsoft.com/office/drawing/2014/main" id="{B5105110-0652-42E9-8C9D-E655851CB2C5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2" name="직사각형 931">
              <a:extLst>
                <a:ext uri="{FF2B5EF4-FFF2-40B4-BE49-F238E27FC236}">
                  <a16:creationId xmlns:a16="http://schemas.microsoft.com/office/drawing/2014/main" id="{343E3624-2EE8-463E-A85D-034F4F8C38C8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3" name="직사각형 932">
              <a:extLst>
                <a:ext uri="{FF2B5EF4-FFF2-40B4-BE49-F238E27FC236}">
                  <a16:creationId xmlns:a16="http://schemas.microsoft.com/office/drawing/2014/main" id="{D0EA6C2C-1D4A-4C96-93AD-6AE52CAEFB90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4" name="직사각형 933">
              <a:extLst>
                <a:ext uri="{FF2B5EF4-FFF2-40B4-BE49-F238E27FC236}">
                  <a16:creationId xmlns:a16="http://schemas.microsoft.com/office/drawing/2014/main" id="{410D9895-C649-40C4-AF65-CFAA910346E1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6" name="그룹 735">
            <a:extLst>
              <a:ext uri="{FF2B5EF4-FFF2-40B4-BE49-F238E27FC236}">
                <a16:creationId xmlns:a16="http://schemas.microsoft.com/office/drawing/2014/main" id="{9A6E31EB-ED4B-4109-81D1-5C7C714BF922}"/>
              </a:ext>
            </a:extLst>
          </p:cNvPr>
          <p:cNvGrpSpPr/>
          <p:nvPr/>
        </p:nvGrpSpPr>
        <p:grpSpPr>
          <a:xfrm>
            <a:off x="2081832" y="4113271"/>
            <a:ext cx="5893731" cy="198732"/>
            <a:chOff x="1594950" y="2165613"/>
            <a:chExt cx="8126565" cy="274021"/>
          </a:xfrm>
        </p:grpSpPr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6AEE2299-D0FC-4917-BF9E-C0413919CE7C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1E053976-E1F4-4676-9BC3-909FB7BA8BC9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44197D35-D8EE-4F6E-A3AA-D12CFA48CEB7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E4E130E1-F6E1-4347-85EB-CF8977E20A63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2B90E9D2-0F94-48F5-A11A-A25A5806CFB9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8F3DA869-5EB6-4AAC-BB29-F79D44B8FDAC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75D62417-D1DF-4A29-9627-BB7DB526A89D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4" name="직사각형 843">
              <a:extLst>
                <a:ext uri="{FF2B5EF4-FFF2-40B4-BE49-F238E27FC236}">
                  <a16:creationId xmlns:a16="http://schemas.microsoft.com/office/drawing/2014/main" id="{2903208D-AAD5-4AEB-BC4C-76B9D7337D9F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5" name="직사각형 844">
              <a:extLst>
                <a:ext uri="{FF2B5EF4-FFF2-40B4-BE49-F238E27FC236}">
                  <a16:creationId xmlns:a16="http://schemas.microsoft.com/office/drawing/2014/main" id="{54EFB1C7-06E5-4664-8C69-575E00D0B281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6" name="직사각형 845">
              <a:extLst>
                <a:ext uri="{FF2B5EF4-FFF2-40B4-BE49-F238E27FC236}">
                  <a16:creationId xmlns:a16="http://schemas.microsoft.com/office/drawing/2014/main" id="{B6B47BE7-D987-4C56-B84B-07362F20B75E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6091E906-864E-48F7-BA13-B7AAA49467A9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B3444EDB-96CF-4B35-8EF4-956C3081D7E3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35A3ECE4-2A3E-460E-8EE3-AB0A4279A5A4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8A3DFF53-B070-495A-8D1A-DB3B48485227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D9AC7D7A-C671-40D7-8A37-8257953DAD58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0A235CEB-FECA-4782-B1DC-DC55CA874948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31D8465A-2249-4966-8D71-E6EA78B0B346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12934A66-3E9F-4170-94F0-C9616E271CA4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A0BD8A50-6058-4FED-9F42-A60EFE38E36A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DF1EFFFB-42AC-47A4-AA74-97324DD2068D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3B98D36B-60E1-4965-95C7-6207604FB5A1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A16C29AE-8F38-43AF-8E91-61A757B3CB8A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55128ECF-7733-4854-B428-FE3426200727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6229D0D8-7459-4898-ACCD-F292C486A10C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A1694FD8-E702-45F3-B58B-703AFC79489A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078F2037-11F3-4C89-B669-F2D25E263CA0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045F4F42-E231-4239-B22A-5E5BAEE85461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2438B638-EDA1-4C02-AD3F-EB9984A0E9EA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F5E861F-3604-4A95-AA78-37EE025714AF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5258FFA-E1C2-456B-A27D-68C5FF5CEE55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259FA968-506E-4652-B5A1-E458DBBB2FC0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A050D4AA-D154-4D29-82F2-75C2A85D58F2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528D9CAC-9ACC-478F-BE83-72A39D9384B6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F4BF3DDE-6B19-4A7C-A995-2E8897D2944C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D713CC64-EAE2-47F6-AF97-8C7882870DF3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82A79B8B-81CB-491E-B95B-B29E78A2FCB6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4FD018BA-D5A0-4DEF-842B-4D454128E149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6E61ABC1-F2BE-49E7-B15F-61E014FD3845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F4775C12-B016-4FEA-8F44-CFBE12AF2397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BE17345B-E42D-4514-809D-D8AD43883053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72B80E1A-923F-4AFE-99BE-D2927A5CD963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4C517F67-5244-4FA6-BF60-F1DFAB45A584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6577EC42-1C41-4229-911B-21F958B4C079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BDB40DE0-0990-45B3-BB08-FD25D80C8588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8D8D6665-4386-4C86-B2F5-1653360AA8C3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2" name="직사각형 881">
              <a:extLst>
                <a:ext uri="{FF2B5EF4-FFF2-40B4-BE49-F238E27FC236}">
                  <a16:creationId xmlns:a16="http://schemas.microsoft.com/office/drawing/2014/main" id="{3D1B0F61-A533-4661-B167-5257CBFBCF46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6640FCAA-7693-4D05-AD96-203F9878D533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8770F5E4-B65F-4900-BC27-C57E9DD03E54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1884E48B-8199-4774-A4F6-A49891E3CFDB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7" name="그룹 736">
            <a:extLst>
              <a:ext uri="{FF2B5EF4-FFF2-40B4-BE49-F238E27FC236}">
                <a16:creationId xmlns:a16="http://schemas.microsoft.com/office/drawing/2014/main" id="{A2E02371-DCAE-41D1-905B-9B3A6EF5780C}"/>
              </a:ext>
            </a:extLst>
          </p:cNvPr>
          <p:cNvGrpSpPr/>
          <p:nvPr/>
        </p:nvGrpSpPr>
        <p:grpSpPr>
          <a:xfrm>
            <a:off x="2081862" y="4313182"/>
            <a:ext cx="5893731" cy="198732"/>
            <a:chOff x="1594950" y="2165613"/>
            <a:chExt cx="8126565" cy="274021"/>
          </a:xfrm>
        </p:grpSpPr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C8B29CA2-E0E6-4464-BD39-426E5EABFF5A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737C871-BB01-4B32-BAC9-DFF999E36FC0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B77D9873-426B-4200-933C-21036E92444F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3E70F763-5A6E-4FA4-8DEF-8676691FDF95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AFFCF4A0-E272-4C4C-87F2-3AE8F74D8820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24D10194-DD57-4776-A242-C8949C6FDFD2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9D09683C-6725-4A09-9F66-938148185DAB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5" name="직사각형 794">
              <a:extLst>
                <a:ext uri="{FF2B5EF4-FFF2-40B4-BE49-F238E27FC236}">
                  <a16:creationId xmlns:a16="http://schemas.microsoft.com/office/drawing/2014/main" id="{BECE2C76-1599-4858-968F-3E3CE6484A03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6" name="직사각형 795">
              <a:extLst>
                <a:ext uri="{FF2B5EF4-FFF2-40B4-BE49-F238E27FC236}">
                  <a16:creationId xmlns:a16="http://schemas.microsoft.com/office/drawing/2014/main" id="{C1EBDD21-3ED9-4B65-B467-6A0624DF7FA3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7" name="직사각형 796">
              <a:extLst>
                <a:ext uri="{FF2B5EF4-FFF2-40B4-BE49-F238E27FC236}">
                  <a16:creationId xmlns:a16="http://schemas.microsoft.com/office/drawing/2014/main" id="{697E4816-0464-455A-9532-786920545861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8" name="직사각형 797">
              <a:extLst>
                <a:ext uri="{FF2B5EF4-FFF2-40B4-BE49-F238E27FC236}">
                  <a16:creationId xmlns:a16="http://schemas.microsoft.com/office/drawing/2014/main" id="{17E9998A-2248-477B-BEFA-0F092067FC5F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9" name="직사각형 798">
              <a:extLst>
                <a:ext uri="{FF2B5EF4-FFF2-40B4-BE49-F238E27FC236}">
                  <a16:creationId xmlns:a16="http://schemas.microsoft.com/office/drawing/2014/main" id="{3FD3D618-23FF-4DDE-B04B-EC9B23D5E9D0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0" name="직사각형 799">
              <a:extLst>
                <a:ext uri="{FF2B5EF4-FFF2-40B4-BE49-F238E27FC236}">
                  <a16:creationId xmlns:a16="http://schemas.microsoft.com/office/drawing/2014/main" id="{0B82F98F-6E1F-45FA-BF72-9BD48C78FE53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A46C616E-423D-466D-8813-BD9B3DCE5F99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D4CB60F1-54BC-4309-906A-ECD58C77E381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B228128C-FCF9-4F0F-B615-87B6D5E2EFE7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4" name="직사각형 803">
              <a:extLst>
                <a:ext uri="{FF2B5EF4-FFF2-40B4-BE49-F238E27FC236}">
                  <a16:creationId xmlns:a16="http://schemas.microsoft.com/office/drawing/2014/main" id="{DA55FFF1-C943-4761-B471-284C98EB86E7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5" name="직사각형 804">
              <a:extLst>
                <a:ext uri="{FF2B5EF4-FFF2-40B4-BE49-F238E27FC236}">
                  <a16:creationId xmlns:a16="http://schemas.microsoft.com/office/drawing/2014/main" id="{8B0B4998-ED5B-49EB-B903-F646B3DD72FA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6" name="직사각형 805">
              <a:extLst>
                <a:ext uri="{FF2B5EF4-FFF2-40B4-BE49-F238E27FC236}">
                  <a16:creationId xmlns:a16="http://schemas.microsoft.com/office/drawing/2014/main" id="{830DC146-D11F-4EEB-A697-D8F092B5F181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7" name="직사각형 806">
              <a:extLst>
                <a:ext uri="{FF2B5EF4-FFF2-40B4-BE49-F238E27FC236}">
                  <a16:creationId xmlns:a16="http://schemas.microsoft.com/office/drawing/2014/main" id="{99CEEB53-B6AF-4194-AA52-6D8897D64932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0FEEEF92-F13A-4034-9A2F-CEB3A07B4CA9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CC9F0F8B-6A74-492E-86DE-299395843518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9CD7D134-29CA-4F45-8069-0887385EAB37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B619017E-4708-4BF6-83AB-98D30BC40AE4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97B978BD-7D06-4B87-8A13-69879AC4AF3E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315C8258-BCB9-4901-A792-0E35435A65CC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5E46EACB-F1E6-49DC-9F8B-2F307E7988DD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08974CFC-9C70-46A1-9A89-030B95351A19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2F14F064-36BA-4858-9950-6DCBD53D7716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23A280F-39BE-47CA-B00C-B24A684BFC23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82D3DFC7-ADFC-4603-84D6-0CE759EB0DBC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9C8F88C4-C8D2-48BF-A4EE-D2776E8E34A6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C1A5A7D4-E241-48B0-9914-F02B75CB8DE6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8E255EAF-80F0-4AC2-AFEC-D7E62ED746DB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5DBCCB03-E615-49DF-91C1-ED36E55FAD68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A64B31E0-B6D1-493B-83CC-EE67A4BE255C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C660E6-FB02-42DE-943A-A93D871AB9AB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58CE4F8B-D2F1-44C4-98D5-60E4F8EF6E92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28BC67F1-1580-4494-BC94-AD3C17B5C271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1EC4C297-1554-4C76-9249-618C9C1AC0A5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C228CE0C-6CE3-4E0E-8625-4F8244C6547F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A5188F53-0A81-4482-A829-53DC58330725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06A48091-6B7E-4C20-B923-DEC65E4CA59A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82E604B9-EAD3-4F01-93CE-FEB716163FFA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266E8C6C-6EB0-4EB2-BFA0-5E76C17A07C5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B311BFF4-163F-4152-B29C-494DDEC7F883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BAE5104C-C5BE-40E4-ACB1-19C0358EF030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33C50F3A-4654-4F55-99C5-DCFB99D09EB3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878AB3D2-45E0-4524-AD92-5CA46B1FB5FC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8" name="그룹 737">
            <a:extLst>
              <a:ext uri="{FF2B5EF4-FFF2-40B4-BE49-F238E27FC236}">
                <a16:creationId xmlns:a16="http://schemas.microsoft.com/office/drawing/2014/main" id="{756DF3EF-5936-42B9-9C4A-09693EC865A8}"/>
              </a:ext>
            </a:extLst>
          </p:cNvPr>
          <p:cNvGrpSpPr/>
          <p:nvPr/>
        </p:nvGrpSpPr>
        <p:grpSpPr>
          <a:xfrm>
            <a:off x="2081893" y="4513093"/>
            <a:ext cx="5893731" cy="198732"/>
            <a:chOff x="1594950" y="2165613"/>
            <a:chExt cx="8126565" cy="274021"/>
          </a:xfrm>
        </p:grpSpPr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843449F2-FB22-4102-9395-B0A6DD6DDC09}"/>
                </a:ext>
              </a:extLst>
            </p:cNvPr>
            <p:cNvSpPr/>
            <p:nvPr/>
          </p:nvSpPr>
          <p:spPr>
            <a:xfrm>
              <a:off x="1594950" y="2165613"/>
              <a:ext cx="8126565" cy="274021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29DAE4F5-7EDC-4F14-BB74-A2078E75EFDA}"/>
                </a:ext>
              </a:extLst>
            </p:cNvPr>
            <p:cNvSpPr/>
            <p:nvPr/>
          </p:nvSpPr>
          <p:spPr>
            <a:xfrm>
              <a:off x="162541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A2D24F60-C018-4818-8B4E-BF4015E2A89E}"/>
                </a:ext>
              </a:extLst>
            </p:cNvPr>
            <p:cNvSpPr/>
            <p:nvPr/>
          </p:nvSpPr>
          <p:spPr>
            <a:xfrm>
              <a:off x="16435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40920D21-DD03-49F8-9A36-0E247ABE7498}"/>
                </a:ext>
              </a:extLst>
            </p:cNvPr>
            <p:cNvSpPr/>
            <p:nvPr/>
          </p:nvSpPr>
          <p:spPr>
            <a:xfrm>
              <a:off x="183040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F2DBCF50-D62F-418F-95F4-5A3EE9B38DC6}"/>
                </a:ext>
              </a:extLst>
            </p:cNvPr>
            <p:cNvSpPr/>
            <p:nvPr/>
          </p:nvSpPr>
          <p:spPr>
            <a:xfrm>
              <a:off x="20172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C05EB6CC-2786-433E-AD92-51158A826266}"/>
                </a:ext>
              </a:extLst>
            </p:cNvPr>
            <p:cNvSpPr/>
            <p:nvPr/>
          </p:nvSpPr>
          <p:spPr>
            <a:xfrm>
              <a:off x="220413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C0A3E9AD-F81C-4D1A-A337-048AAA312A5A}"/>
                </a:ext>
              </a:extLst>
            </p:cNvPr>
            <p:cNvSpPr/>
            <p:nvPr/>
          </p:nvSpPr>
          <p:spPr>
            <a:xfrm>
              <a:off x="239099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B8B987FD-91CF-4107-AE71-45CA67C7EA72}"/>
                </a:ext>
              </a:extLst>
            </p:cNvPr>
            <p:cNvSpPr/>
            <p:nvPr/>
          </p:nvSpPr>
          <p:spPr>
            <a:xfrm>
              <a:off x="257785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690C168-5D07-4633-AFAF-F9ACA6797A20}"/>
                </a:ext>
              </a:extLst>
            </p:cNvPr>
            <p:cNvSpPr/>
            <p:nvPr/>
          </p:nvSpPr>
          <p:spPr>
            <a:xfrm>
              <a:off x="27647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648A159F-BB6F-44A4-B0A9-181965969ABD}"/>
                </a:ext>
              </a:extLst>
            </p:cNvPr>
            <p:cNvSpPr/>
            <p:nvPr/>
          </p:nvSpPr>
          <p:spPr>
            <a:xfrm>
              <a:off x="2970719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876B5D1F-9AF0-4607-8405-84A26180148B}"/>
                </a:ext>
              </a:extLst>
            </p:cNvPr>
            <p:cNvSpPr/>
            <p:nvPr/>
          </p:nvSpPr>
          <p:spPr>
            <a:xfrm>
              <a:off x="29888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AE426B33-B80B-4F87-B8B0-7492BE8588B4}"/>
                </a:ext>
              </a:extLst>
            </p:cNvPr>
            <p:cNvSpPr/>
            <p:nvPr/>
          </p:nvSpPr>
          <p:spPr>
            <a:xfrm>
              <a:off x="317571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2226B1FC-9B8D-42D8-BEE4-0E0E4862EBC9}"/>
                </a:ext>
              </a:extLst>
            </p:cNvPr>
            <p:cNvSpPr/>
            <p:nvPr/>
          </p:nvSpPr>
          <p:spPr>
            <a:xfrm>
              <a:off x="33625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4DE1B723-7F4A-46B8-AAEB-4D54868F6172}"/>
                </a:ext>
              </a:extLst>
            </p:cNvPr>
            <p:cNvSpPr/>
            <p:nvPr/>
          </p:nvSpPr>
          <p:spPr>
            <a:xfrm>
              <a:off x="354943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82DD34C3-74AC-415D-B940-ABB3D64ED821}"/>
                </a:ext>
              </a:extLst>
            </p:cNvPr>
            <p:cNvSpPr/>
            <p:nvPr/>
          </p:nvSpPr>
          <p:spPr>
            <a:xfrm>
              <a:off x="373629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12D0F42B-F158-4ABB-A854-07E86BCBF92B}"/>
                </a:ext>
              </a:extLst>
            </p:cNvPr>
            <p:cNvSpPr/>
            <p:nvPr/>
          </p:nvSpPr>
          <p:spPr>
            <a:xfrm>
              <a:off x="392316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5DDF5D75-743C-4448-9B11-5ADAC37E1FCD}"/>
                </a:ext>
              </a:extLst>
            </p:cNvPr>
            <p:cNvSpPr/>
            <p:nvPr/>
          </p:nvSpPr>
          <p:spPr>
            <a:xfrm>
              <a:off x="41100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991308C6-3BFE-4A90-868F-5A3F091F28C2}"/>
                </a:ext>
              </a:extLst>
            </p:cNvPr>
            <p:cNvSpPr/>
            <p:nvPr/>
          </p:nvSpPr>
          <p:spPr>
            <a:xfrm>
              <a:off x="4316023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B5A43D4-AC6A-49B4-9BAA-832E318F0BB5}"/>
                </a:ext>
              </a:extLst>
            </p:cNvPr>
            <p:cNvSpPr/>
            <p:nvPr/>
          </p:nvSpPr>
          <p:spPr>
            <a:xfrm>
              <a:off x="43341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B9CDD0A9-CBEA-4F09-BFE4-B1741D87A083}"/>
                </a:ext>
              </a:extLst>
            </p:cNvPr>
            <p:cNvSpPr/>
            <p:nvPr/>
          </p:nvSpPr>
          <p:spPr>
            <a:xfrm>
              <a:off x="452101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822B7CC3-022A-4DDA-9A7A-5B0923B51DDB}"/>
                </a:ext>
              </a:extLst>
            </p:cNvPr>
            <p:cNvSpPr/>
            <p:nvPr/>
          </p:nvSpPr>
          <p:spPr>
            <a:xfrm>
              <a:off x="47078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CD093D4B-ABD5-40F7-9B6A-A987F08C40CA}"/>
                </a:ext>
              </a:extLst>
            </p:cNvPr>
            <p:cNvSpPr/>
            <p:nvPr/>
          </p:nvSpPr>
          <p:spPr>
            <a:xfrm>
              <a:off x="489473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B9FC8BBA-0890-45EE-BB6D-245EB37A87CA}"/>
                </a:ext>
              </a:extLst>
            </p:cNvPr>
            <p:cNvSpPr/>
            <p:nvPr/>
          </p:nvSpPr>
          <p:spPr>
            <a:xfrm>
              <a:off x="508160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2" name="직사각형 761">
              <a:extLst>
                <a:ext uri="{FF2B5EF4-FFF2-40B4-BE49-F238E27FC236}">
                  <a16:creationId xmlns:a16="http://schemas.microsoft.com/office/drawing/2014/main" id="{075476EC-BD0B-4911-9FA4-95F2BEA9FA5F}"/>
                </a:ext>
              </a:extLst>
            </p:cNvPr>
            <p:cNvSpPr/>
            <p:nvPr/>
          </p:nvSpPr>
          <p:spPr>
            <a:xfrm>
              <a:off x="526846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F3259233-A5F3-4D24-8F4A-344843315E4F}"/>
                </a:ext>
              </a:extLst>
            </p:cNvPr>
            <p:cNvSpPr/>
            <p:nvPr/>
          </p:nvSpPr>
          <p:spPr>
            <a:xfrm>
              <a:off x="54553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E0F2C10A-E252-437F-BB5D-50293C609026}"/>
                </a:ext>
              </a:extLst>
            </p:cNvPr>
            <p:cNvSpPr/>
            <p:nvPr/>
          </p:nvSpPr>
          <p:spPr>
            <a:xfrm>
              <a:off x="5661327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5" name="직사각형 764">
              <a:extLst>
                <a:ext uri="{FF2B5EF4-FFF2-40B4-BE49-F238E27FC236}">
                  <a16:creationId xmlns:a16="http://schemas.microsoft.com/office/drawing/2014/main" id="{0E26FE91-9C8B-47E3-9424-D6CC7E0ACB58}"/>
                </a:ext>
              </a:extLst>
            </p:cNvPr>
            <p:cNvSpPr/>
            <p:nvPr/>
          </p:nvSpPr>
          <p:spPr>
            <a:xfrm>
              <a:off x="567945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DED7DACB-2EE2-4613-B8F0-EDF96CFA57EF}"/>
                </a:ext>
              </a:extLst>
            </p:cNvPr>
            <p:cNvSpPr/>
            <p:nvPr/>
          </p:nvSpPr>
          <p:spPr>
            <a:xfrm>
              <a:off x="586631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9062C438-518A-415D-8622-5ED137D171F7}"/>
                </a:ext>
              </a:extLst>
            </p:cNvPr>
            <p:cNvSpPr/>
            <p:nvPr/>
          </p:nvSpPr>
          <p:spPr>
            <a:xfrm>
              <a:off x="605318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F1D52604-D007-4CA3-95AF-10823A2B0B86}"/>
                </a:ext>
              </a:extLst>
            </p:cNvPr>
            <p:cNvSpPr/>
            <p:nvPr/>
          </p:nvSpPr>
          <p:spPr>
            <a:xfrm>
              <a:off x="624004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9" name="직사각형 768">
              <a:extLst>
                <a:ext uri="{FF2B5EF4-FFF2-40B4-BE49-F238E27FC236}">
                  <a16:creationId xmlns:a16="http://schemas.microsoft.com/office/drawing/2014/main" id="{08FB6B23-FE70-4AF3-ADCC-075B2C8F0AB1}"/>
                </a:ext>
              </a:extLst>
            </p:cNvPr>
            <p:cNvSpPr/>
            <p:nvPr/>
          </p:nvSpPr>
          <p:spPr>
            <a:xfrm>
              <a:off x="6426905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3B25F5EE-C33D-4628-821F-AC997939344B}"/>
                </a:ext>
              </a:extLst>
            </p:cNvPr>
            <p:cNvSpPr/>
            <p:nvPr/>
          </p:nvSpPr>
          <p:spPr>
            <a:xfrm>
              <a:off x="661376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1" name="직사각형 770">
              <a:extLst>
                <a:ext uri="{FF2B5EF4-FFF2-40B4-BE49-F238E27FC236}">
                  <a16:creationId xmlns:a16="http://schemas.microsoft.com/office/drawing/2014/main" id="{58995ADD-B420-4AB1-B711-7DA17B4A98CA}"/>
                </a:ext>
              </a:extLst>
            </p:cNvPr>
            <p:cNvSpPr/>
            <p:nvPr/>
          </p:nvSpPr>
          <p:spPr>
            <a:xfrm>
              <a:off x="6800630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00B66C0-A36E-4C1F-BAB9-73918445EBA5}"/>
                </a:ext>
              </a:extLst>
            </p:cNvPr>
            <p:cNvSpPr/>
            <p:nvPr/>
          </p:nvSpPr>
          <p:spPr>
            <a:xfrm>
              <a:off x="7006631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548522A3-7ED9-4456-9A0F-5FF8E1F9B0F4}"/>
                </a:ext>
              </a:extLst>
            </p:cNvPr>
            <p:cNvSpPr/>
            <p:nvPr/>
          </p:nvSpPr>
          <p:spPr>
            <a:xfrm>
              <a:off x="702475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376C66DC-91E6-4EB9-910C-56B744105F09}"/>
                </a:ext>
              </a:extLst>
            </p:cNvPr>
            <p:cNvSpPr/>
            <p:nvPr/>
          </p:nvSpPr>
          <p:spPr>
            <a:xfrm>
              <a:off x="721162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4F485F70-E3F6-421E-8051-5CC585A3B986}"/>
                </a:ext>
              </a:extLst>
            </p:cNvPr>
            <p:cNvSpPr/>
            <p:nvPr/>
          </p:nvSpPr>
          <p:spPr>
            <a:xfrm>
              <a:off x="739848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99014BC5-DD60-4F81-BA7A-486C3FAFDEBA}"/>
                </a:ext>
              </a:extLst>
            </p:cNvPr>
            <p:cNvSpPr/>
            <p:nvPr/>
          </p:nvSpPr>
          <p:spPr>
            <a:xfrm>
              <a:off x="7585347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79564B9C-A29E-48DF-AE3A-73BA70B2DE4B}"/>
                </a:ext>
              </a:extLst>
            </p:cNvPr>
            <p:cNvSpPr/>
            <p:nvPr/>
          </p:nvSpPr>
          <p:spPr>
            <a:xfrm>
              <a:off x="7772209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8" name="직사각형 777">
              <a:extLst>
                <a:ext uri="{FF2B5EF4-FFF2-40B4-BE49-F238E27FC236}">
                  <a16:creationId xmlns:a16="http://schemas.microsoft.com/office/drawing/2014/main" id="{75138AAE-EFE9-4FAE-A864-05868820F524}"/>
                </a:ext>
              </a:extLst>
            </p:cNvPr>
            <p:cNvSpPr/>
            <p:nvPr/>
          </p:nvSpPr>
          <p:spPr>
            <a:xfrm>
              <a:off x="7959072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31228AB-D7FD-4A7D-857D-7CD93D5F90CA}"/>
                </a:ext>
              </a:extLst>
            </p:cNvPr>
            <p:cNvSpPr/>
            <p:nvPr/>
          </p:nvSpPr>
          <p:spPr>
            <a:xfrm>
              <a:off x="8145934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C7E64425-F53A-46A8-9885-322892F32275}"/>
                </a:ext>
              </a:extLst>
            </p:cNvPr>
            <p:cNvSpPr/>
            <p:nvPr/>
          </p:nvSpPr>
          <p:spPr>
            <a:xfrm>
              <a:off x="8351935" y="2188325"/>
              <a:ext cx="1345686" cy="22869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AE61A5F7-9370-4315-A5D3-7935BFC702C0}"/>
                </a:ext>
              </a:extLst>
            </p:cNvPr>
            <p:cNvSpPr/>
            <p:nvPr/>
          </p:nvSpPr>
          <p:spPr>
            <a:xfrm>
              <a:off x="837006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21E57D11-81BD-40AE-9BB7-CBA0051C98C7}"/>
                </a:ext>
              </a:extLst>
            </p:cNvPr>
            <p:cNvSpPr/>
            <p:nvPr/>
          </p:nvSpPr>
          <p:spPr>
            <a:xfrm>
              <a:off x="855692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3" name="직사각형 782">
              <a:extLst>
                <a:ext uri="{FF2B5EF4-FFF2-40B4-BE49-F238E27FC236}">
                  <a16:creationId xmlns:a16="http://schemas.microsoft.com/office/drawing/2014/main" id="{C03E9E8B-C5C6-4151-93C1-C81C13D8DB02}"/>
                </a:ext>
              </a:extLst>
            </p:cNvPr>
            <p:cNvSpPr/>
            <p:nvPr/>
          </p:nvSpPr>
          <p:spPr>
            <a:xfrm>
              <a:off x="874378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5BAEC095-DBB3-4F0D-9284-A7196E4FB12E}"/>
                </a:ext>
              </a:extLst>
            </p:cNvPr>
            <p:cNvSpPr/>
            <p:nvPr/>
          </p:nvSpPr>
          <p:spPr>
            <a:xfrm>
              <a:off x="8930651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E62E70A0-78AE-46B0-9E89-F1340A649AB9}"/>
                </a:ext>
              </a:extLst>
            </p:cNvPr>
            <p:cNvSpPr/>
            <p:nvPr/>
          </p:nvSpPr>
          <p:spPr>
            <a:xfrm>
              <a:off x="9117513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0A0FB347-6C07-460B-A8C8-C6FAE649C5F7}"/>
                </a:ext>
              </a:extLst>
            </p:cNvPr>
            <p:cNvSpPr/>
            <p:nvPr/>
          </p:nvSpPr>
          <p:spPr>
            <a:xfrm>
              <a:off x="9304376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7F44CE4E-7AC2-4720-BE3C-268FD8EAE235}"/>
                </a:ext>
              </a:extLst>
            </p:cNvPr>
            <p:cNvSpPr/>
            <p:nvPr/>
          </p:nvSpPr>
          <p:spPr>
            <a:xfrm>
              <a:off x="9491238" y="2207848"/>
              <a:ext cx="186862" cy="186862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5" name="직사각형 984">
            <a:extLst>
              <a:ext uri="{FF2B5EF4-FFF2-40B4-BE49-F238E27FC236}">
                <a16:creationId xmlns:a16="http://schemas.microsoft.com/office/drawing/2014/main" id="{7DDE619A-B2D1-487C-B98D-BE4CF750B936}"/>
              </a:ext>
            </a:extLst>
          </p:cNvPr>
          <p:cNvSpPr/>
          <p:nvPr/>
        </p:nvSpPr>
        <p:spPr>
          <a:xfrm>
            <a:off x="2067127" y="4730982"/>
            <a:ext cx="5921800" cy="1036772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7" name="직사각형 1186">
            <a:extLst>
              <a:ext uri="{FF2B5EF4-FFF2-40B4-BE49-F238E27FC236}">
                <a16:creationId xmlns:a16="http://schemas.microsoft.com/office/drawing/2014/main" id="{585B4A0C-0D63-4D68-8531-5C3F2F618435}"/>
              </a:ext>
            </a:extLst>
          </p:cNvPr>
          <p:cNvSpPr/>
          <p:nvPr/>
        </p:nvSpPr>
        <p:spPr>
          <a:xfrm>
            <a:off x="2081771" y="4750139"/>
            <a:ext cx="5893731" cy="198732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8" name="직사각형 1187">
            <a:extLst>
              <a:ext uri="{FF2B5EF4-FFF2-40B4-BE49-F238E27FC236}">
                <a16:creationId xmlns:a16="http://schemas.microsoft.com/office/drawing/2014/main" id="{27E6C42C-DECE-4E69-8563-A4C0FC7C8656}"/>
              </a:ext>
            </a:extLst>
          </p:cNvPr>
          <p:cNvSpPr/>
          <p:nvPr/>
        </p:nvSpPr>
        <p:spPr>
          <a:xfrm>
            <a:off x="2103866" y="4766611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9" name="직사각형 1188">
            <a:extLst>
              <a:ext uri="{FF2B5EF4-FFF2-40B4-BE49-F238E27FC236}">
                <a16:creationId xmlns:a16="http://schemas.microsoft.com/office/drawing/2014/main" id="{38BADDCD-A53B-4F2D-BA8D-82F9FC00B4E4}"/>
              </a:ext>
            </a:extLst>
          </p:cNvPr>
          <p:cNvSpPr/>
          <p:nvPr/>
        </p:nvSpPr>
        <p:spPr>
          <a:xfrm>
            <a:off x="2117013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0" name="직사각형 1189">
            <a:extLst>
              <a:ext uri="{FF2B5EF4-FFF2-40B4-BE49-F238E27FC236}">
                <a16:creationId xmlns:a16="http://schemas.microsoft.com/office/drawing/2014/main" id="{146F9091-1934-425E-9E01-0D873E7B349F}"/>
              </a:ext>
            </a:extLst>
          </p:cNvPr>
          <p:cNvSpPr/>
          <p:nvPr/>
        </p:nvSpPr>
        <p:spPr>
          <a:xfrm>
            <a:off x="2252534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1" name="직사각형 1190">
            <a:extLst>
              <a:ext uri="{FF2B5EF4-FFF2-40B4-BE49-F238E27FC236}">
                <a16:creationId xmlns:a16="http://schemas.microsoft.com/office/drawing/2014/main" id="{175AABED-AB37-470A-8A22-4096DEC53A1E}"/>
              </a:ext>
            </a:extLst>
          </p:cNvPr>
          <p:cNvSpPr/>
          <p:nvPr/>
        </p:nvSpPr>
        <p:spPr>
          <a:xfrm>
            <a:off x="2388054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2" name="직사각형 1191">
            <a:extLst>
              <a:ext uri="{FF2B5EF4-FFF2-40B4-BE49-F238E27FC236}">
                <a16:creationId xmlns:a16="http://schemas.microsoft.com/office/drawing/2014/main" id="{E7710815-E838-452A-AFBD-8484D292401E}"/>
              </a:ext>
            </a:extLst>
          </p:cNvPr>
          <p:cNvSpPr/>
          <p:nvPr/>
        </p:nvSpPr>
        <p:spPr>
          <a:xfrm>
            <a:off x="2523575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3" name="직사각형 1192">
            <a:extLst>
              <a:ext uri="{FF2B5EF4-FFF2-40B4-BE49-F238E27FC236}">
                <a16:creationId xmlns:a16="http://schemas.microsoft.com/office/drawing/2014/main" id="{0650F4DC-21B2-4DC3-8921-EF09CFC792FC}"/>
              </a:ext>
            </a:extLst>
          </p:cNvPr>
          <p:cNvSpPr/>
          <p:nvPr/>
        </p:nvSpPr>
        <p:spPr>
          <a:xfrm>
            <a:off x="2659095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4" name="직사각형 1193">
            <a:extLst>
              <a:ext uri="{FF2B5EF4-FFF2-40B4-BE49-F238E27FC236}">
                <a16:creationId xmlns:a16="http://schemas.microsoft.com/office/drawing/2014/main" id="{88F75392-ADDF-43DB-989D-AAA414057DCE}"/>
              </a:ext>
            </a:extLst>
          </p:cNvPr>
          <p:cNvSpPr/>
          <p:nvPr/>
        </p:nvSpPr>
        <p:spPr>
          <a:xfrm>
            <a:off x="2794616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5" name="직사각형 1194">
            <a:extLst>
              <a:ext uri="{FF2B5EF4-FFF2-40B4-BE49-F238E27FC236}">
                <a16:creationId xmlns:a16="http://schemas.microsoft.com/office/drawing/2014/main" id="{EB1A25DD-9CE4-4A55-9104-3F0726A7D9FE}"/>
              </a:ext>
            </a:extLst>
          </p:cNvPr>
          <p:cNvSpPr/>
          <p:nvPr/>
        </p:nvSpPr>
        <p:spPr>
          <a:xfrm>
            <a:off x="2930137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6" name="직사각형 1195">
            <a:extLst>
              <a:ext uri="{FF2B5EF4-FFF2-40B4-BE49-F238E27FC236}">
                <a16:creationId xmlns:a16="http://schemas.microsoft.com/office/drawing/2014/main" id="{89C6B6F1-0225-4FB2-8ED0-3C43FC6FC203}"/>
              </a:ext>
            </a:extLst>
          </p:cNvPr>
          <p:cNvSpPr/>
          <p:nvPr/>
        </p:nvSpPr>
        <p:spPr>
          <a:xfrm>
            <a:off x="3079537" y="4766611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7" name="직사각형 1196">
            <a:extLst>
              <a:ext uri="{FF2B5EF4-FFF2-40B4-BE49-F238E27FC236}">
                <a16:creationId xmlns:a16="http://schemas.microsoft.com/office/drawing/2014/main" id="{1217B015-F9F5-472B-A309-DF9A1320EAC3}"/>
              </a:ext>
            </a:extLst>
          </p:cNvPr>
          <p:cNvSpPr/>
          <p:nvPr/>
        </p:nvSpPr>
        <p:spPr>
          <a:xfrm>
            <a:off x="3092684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8" name="직사각형 1197">
            <a:extLst>
              <a:ext uri="{FF2B5EF4-FFF2-40B4-BE49-F238E27FC236}">
                <a16:creationId xmlns:a16="http://schemas.microsoft.com/office/drawing/2014/main" id="{DAD8C2C4-4BBE-4648-9A1E-1883B6B35308}"/>
              </a:ext>
            </a:extLst>
          </p:cNvPr>
          <p:cNvSpPr/>
          <p:nvPr/>
        </p:nvSpPr>
        <p:spPr>
          <a:xfrm>
            <a:off x="3228205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9" name="직사각형 1198">
            <a:extLst>
              <a:ext uri="{FF2B5EF4-FFF2-40B4-BE49-F238E27FC236}">
                <a16:creationId xmlns:a16="http://schemas.microsoft.com/office/drawing/2014/main" id="{8C2F22DC-F188-4E54-B4A6-08E41E9FE5A2}"/>
              </a:ext>
            </a:extLst>
          </p:cNvPr>
          <p:cNvSpPr/>
          <p:nvPr/>
        </p:nvSpPr>
        <p:spPr>
          <a:xfrm>
            <a:off x="3363726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0" name="직사각형 1199">
            <a:extLst>
              <a:ext uri="{FF2B5EF4-FFF2-40B4-BE49-F238E27FC236}">
                <a16:creationId xmlns:a16="http://schemas.microsoft.com/office/drawing/2014/main" id="{4D3CAE86-47E3-4218-8167-37A8E874AF6F}"/>
              </a:ext>
            </a:extLst>
          </p:cNvPr>
          <p:cNvSpPr/>
          <p:nvPr/>
        </p:nvSpPr>
        <p:spPr>
          <a:xfrm>
            <a:off x="3499247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1" name="직사각형 1200">
            <a:extLst>
              <a:ext uri="{FF2B5EF4-FFF2-40B4-BE49-F238E27FC236}">
                <a16:creationId xmlns:a16="http://schemas.microsoft.com/office/drawing/2014/main" id="{0454633D-3C61-4B6C-8C6D-B7159E4F1146}"/>
              </a:ext>
            </a:extLst>
          </p:cNvPr>
          <p:cNvSpPr/>
          <p:nvPr/>
        </p:nvSpPr>
        <p:spPr>
          <a:xfrm>
            <a:off x="3634767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2" name="직사각형 1201">
            <a:extLst>
              <a:ext uri="{FF2B5EF4-FFF2-40B4-BE49-F238E27FC236}">
                <a16:creationId xmlns:a16="http://schemas.microsoft.com/office/drawing/2014/main" id="{6C947EFB-3324-426F-B633-601A67FD7F81}"/>
              </a:ext>
            </a:extLst>
          </p:cNvPr>
          <p:cNvSpPr/>
          <p:nvPr/>
        </p:nvSpPr>
        <p:spPr>
          <a:xfrm>
            <a:off x="3770288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3" name="직사각형 1202">
            <a:extLst>
              <a:ext uri="{FF2B5EF4-FFF2-40B4-BE49-F238E27FC236}">
                <a16:creationId xmlns:a16="http://schemas.microsoft.com/office/drawing/2014/main" id="{1E411AA7-E4FC-4B94-ADC1-1625859F522B}"/>
              </a:ext>
            </a:extLst>
          </p:cNvPr>
          <p:cNvSpPr/>
          <p:nvPr/>
        </p:nvSpPr>
        <p:spPr>
          <a:xfrm>
            <a:off x="3905808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4" name="직사각형 1203">
            <a:extLst>
              <a:ext uri="{FF2B5EF4-FFF2-40B4-BE49-F238E27FC236}">
                <a16:creationId xmlns:a16="http://schemas.microsoft.com/office/drawing/2014/main" id="{2EB666BC-A184-4F45-9A94-4CC05FCF94D0}"/>
              </a:ext>
            </a:extLst>
          </p:cNvPr>
          <p:cNvSpPr/>
          <p:nvPr/>
        </p:nvSpPr>
        <p:spPr>
          <a:xfrm>
            <a:off x="4055209" y="4766611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5" name="직사각형 1204">
            <a:extLst>
              <a:ext uri="{FF2B5EF4-FFF2-40B4-BE49-F238E27FC236}">
                <a16:creationId xmlns:a16="http://schemas.microsoft.com/office/drawing/2014/main" id="{88CE677A-22FA-4420-8CFC-6A476B9BBD72}"/>
              </a:ext>
            </a:extLst>
          </p:cNvPr>
          <p:cNvSpPr/>
          <p:nvPr/>
        </p:nvSpPr>
        <p:spPr>
          <a:xfrm>
            <a:off x="4068356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6" name="직사각형 1205">
            <a:extLst>
              <a:ext uri="{FF2B5EF4-FFF2-40B4-BE49-F238E27FC236}">
                <a16:creationId xmlns:a16="http://schemas.microsoft.com/office/drawing/2014/main" id="{C8CFEC91-AF5E-4EF0-B6A7-90C44ADB1055}"/>
              </a:ext>
            </a:extLst>
          </p:cNvPr>
          <p:cNvSpPr/>
          <p:nvPr/>
        </p:nvSpPr>
        <p:spPr>
          <a:xfrm>
            <a:off x="4203877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7" name="직사각형 1206">
            <a:extLst>
              <a:ext uri="{FF2B5EF4-FFF2-40B4-BE49-F238E27FC236}">
                <a16:creationId xmlns:a16="http://schemas.microsoft.com/office/drawing/2014/main" id="{CEA8ACD2-113A-4B5E-BD30-97DA2D266C1C}"/>
              </a:ext>
            </a:extLst>
          </p:cNvPr>
          <p:cNvSpPr/>
          <p:nvPr/>
        </p:nvSpPr>
        <p:spPr>
          <a:xfrm>
            <a:off x="4339397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8" name="직사각형 1207">
            <a:extLst>
              <a:ext uri="{FF2B5EF4-FFF2-40B4-BE49-F238E27FC236}">
                <a16:creationId xmlns:a16="http://schemas.microsoft.com/office/drawing/2014/main" id="{3E5B6145-5A6A-4C6D-9FDF-3E2807E62411}"/>
              </a:ext>
            </a:extLst>
          </p:cNvPr>
          <p:cNvSpPr/>
          <p:nvPr/>
        </p:nvSpPr>
        <p:spPr>
          <a:xfrm>
            <a:off x="4474919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9" name="직사각형 1208">
            <a:extLst>
              <a:ext uri="{FF2B5EF4-FFF2-40B4-BE49-F238E27FC236}">
                <a16:creationId xmlns:a16="http://schemas.microsoft.com/office/drawing/2014/main" id="{9AFA5631-DA17-4332-B6ED-BB769F6F8A2F}"/>
              </a:ext>
            </a:extLst>
          </p:cNvPr>
          <p:cNvSpPr/>
          <p:nvPr/>
        </p:nvSpPr>
        <p:spPr>
          <a:xfrm>
            <a:off x="4610439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0" name="직사각형 1209">
            <a:extLst>
              <a:ext uri="{FF2B5EF4-FFF2-40B4-BE49-F238E27FC236}">
                <a16:creationId xmlns:a16="http://schemas.microsoft.com/office/drawing/2014/main" id="{D7BD8BA2-B0F4-4C2E-B27C-8DD1B1FFADCC}"/>
              </a:ext>
            </a:extLst>
          </p:cNvPr>
          <p:cNvSpPr/>
          <p:nvPr/>
        </p:nvSpPr>
        <p:spPr>
          <a:xfrm>
            <a:off x="4745960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1" name="직사각형 1210">
            <a:extLst>
              <a:ext uri="{FF2B5EF4-FFF2-40B4-BE49-F238E27FC236}">
                <a16:creationId xmlns:a16="http://schemas.microsoft.com/office/drawing/2014/main" id="{ACD47297-23DD-44F9-A12E-A60DE40A02EA}"/>
              </a:ext>
            </a:extLst>
          </p:cNvPr>
          <p:cNvSpPr/>
          <p:nvPr/>
        </p:nvSpPr>
        <p:spPr>
          <a:xfrm>
            <a:off x="4881480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2" name="직사각형 1211">
            <a:extLst>
              <a:ext uri="{FF2B5EF4-FFF2-40B4-BE49-F238E27FC236}">
                <a16:creationId xmlns:a16="http://schemas.microsoft.com/office/drawing/2014/main" id="{A2505BEA-1291-408C-89DB-5885C3EDAB85}"/>
              </a:ext>
            </a:extLst>
          </p:cNvPr>
          <p:cNvSpPr/>
          <p:nvPr/>
        </p:nvSpPr>
        <p:spPr>
          <a:xfrm>
            <a:off x="5030881" y="4766611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3" name="직사각형 1212">
            <a:extLst>
              <a:ext uri="{FF2B5EF4-FFF2-40B4-BE49-F238E27FC236}">
                <a16:creationId xmlns:a16="http://schemas.microsoft.com/office/drawing/2014/main" id="{93452F09-5B5F-4890-9E13-4A66FEB0E4D1}"/>
              </a:ext>
            </a:extLst>
          </p:cNvPr>
          <p:cNvSpPr/>
          <p:nvPr/>
        </p:nvSpPr>
        <p:spPr>
          <a:xfrm>
            <a:off x="5044028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4" name="직사각형 1213">
            <a:extLst>
              <a:ext uri="{FF2B5EF4-FFF2-40B4-BE49-F238E27FC236}">
                <a16:creationId xmlns:a16="http://schemas.microsoft.com/office/drawing/2014/main" id="{455023E6-9E3C-44DC-AC46-77269A0D467F}"/>
              </a:ext>
            </a:extLst>
          </p:cNvPr>
          <p:cNvSpPr/>
          <p:nvPr/>
        </p:nvSpPr>
        <p:spPr>
          <a:xfrm>
            <a:off x="5179549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5" name="직사각형 1214">
            <a:extLst>
              <a:ext uri="{FF2B5EF4-FFF2-40B4-BE49-F238E27FC236}">
                <a16:creationId xmlns:a16="http://schemas.microsoft.com/office/drawing/2014/main" id="{C7248BB9-CC68-4474-8FCA-1185DE7ADA00}"/>
              </a:ext>
            </a:extLst>
          </p:cNvPr>
          <p:cNvSpPr/>
          <p:nvPr/>
        </p:nvSpPr>
        <p:spPr>
          <a:xfrm>
            <a:off x="5315069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6" name="직사각형 1215">
            <a:extLst>
              <a:ext uri="{FF2B5EF4-FFF2-40B4-BE49-F238E27FC236}">
                <a16:creationId xmlns:a16="http://schemas.microsoft.com/office/drawing/2014/main" id="{BF16A056-96D6-4BFE-B4A6-BA968AFA6D1C}"/>
              </a:ext>
            </a:extLst>
          </p:cNvPr>
          <p:cNvSpPr/>
          <p:nvPr/>
        </p:nvSpPr>
        <p:spPr>
          <a:xfrm>
            <a:off x="5450590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7" name="직사각형 1216">
            <a:extLst>
              <a:ext uri="{FF2B5EF4-FFF2-40B4-BE49-F238E27FC236}">
                <a16:creationId xmlns:a16="http://schemas.microsoft.com/office/drawing/2014/main" id="{2534F723-7E17-41F2-B71E-FC486B56446B}"/>
              </a:ext>
            </a:extLst>
          </p:cNvPr>
          <p:cNvSpPr/>
          <p:nvPr/>
        </p:nvSpPr>
        <p:spPr>
          <a:xfrm>
            <a:off x="5586111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8" name="직사각형 1217">
            <a:extLst>
              <a:ext uri="{FF2B5EF4-FFF2-40B4-BE49-F238E27FC236}">
                <a16:creationId xmlns:a16="http://schemas.microsoft.com/office/drawing/2014/main" id="{AF10B0D6-BD46-48C0-A9D8-57AE1673393E}"/>
              </a:ext>
            </a:extLst>
          </p:cNvPr>
          <p:cNvSpPr/>
          <p:nvPr/>
        </p:nvSpPr>
        <p:spPr>
          <a:xfrm>
            <a:off x="5721632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9" name="직사각형 1218">
            <a:extLst>
              <a:ext uri="{FF2B5EF4-FFF2-40B4-BE49-F238E27FC236}">
                <a16:creationId xmlns:a16="http://schemas.microsoft.com/office/drawing/2014/main" id="{D541AC0B-43AD-417E-90F4-6350BD344379}"/>
              </a:ext>
            </a:extLst>
          </p:cNvPr>
          <p:cNvSpPr/>
          <p:nvPr/>
        </p:nvSpPr>
        <p:spPr>
          <a:xfrm>
            <a:off x="5857152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0" name="직사각형 1219">
            <a:extLst>
              <a:ext uri="{FF2B5EF4-FFF2-40B4-BE49-F238E27FC236}">
                <a16:creationId xmlns:a16="http://schemas.microsoft.com/office/drawing/2014/main" id="{E9BA38F1-D844-4A24-8BB5-4F83DFC6D1E9}"/>
              </a:ext>
            </a:extLst>
          </p:cNvPr>
          <p:cNvSpPr/>
          <p:nvPr/>
        </p:nvSpPr>
        <p:spPr>
          <a:xfrm>
            <a:off x="6006553" y="4766611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1" name="직사각형 1220">
            <a:extLst>
              <a:ext uri="{FF2B5EF4-FFF2-40B4-BE49-F238E27FC236}">
                <a16:creationId xmlns:a16="http://schemas.microsoft.com/office/drawing/2014/main" id="{2C770376-AC95-45A8-9496-AE9708C6FB63}"/>
              </a:ext>
            </a:extLst>
          </p:cNvPr>
          <p:cNvSpPr/>
          <p:nvPr/>
        </p:nvSpPr>
        <p:spPr>
          <a:xfrm>
            <a:off x="6019700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2" name="직사각형 1221">
            <a:extLst>
              <a:ext uri="{FF2B5EF4-FFF2-40B4-BE49-F238E27FC236}">
                <a16:creationId xmlns:a16="http://schemas.microsoft.com/office/drawing/2014/main" id="{157EDAAD-32BC-4CD3-87D5-DFA4F4D6FC8E}"/>
              </a:ext>
            </a:extLst>
          </p:cNvPr>
          <p:cNvSpPr/>
          <p:nvPr/>
        </p:nvSpPr>
        <p:spPr>
          <a:xfrm>
            <a:off x="6155221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3" name="직사각형 1222">
            <a:extLst>
              <a:ext uri="{FF2B5EF4-FFF2-40B4-BE49-F238E27FC236}">
                <a16:creationId xmlns:a16="http://schemas.microsoft.com/office/drawing/2014/main" id="{DFC3F618-A16D-4ECE-9137-DD1E0FFB9E3E}"/>
              </a:ext>
            </a:extLst>
          </p:cNvPr>
          <p:cNvSpPr/>
          <p:nvPr/>
        </p:nvSpPr>
        <p:spPr>
          <a:xfrm>
            <a:off x="6290741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4" name="직사각형 1223">
            <a:extLst>
              <a:ext uri="{FF2B5EF4-FFF2-40B4-BE49-F238E27FC236}">
                <a16:creationId xmlns:a16="http://schemas.microsoft.com/office/drawing/2014/main" id="{ABBB8163-A9C5-423E-90E3-BEC9D30E356F}"/>
              </a:ext>
            </a:extLst>
          </p:cNvPr>
          <p:cNvSpPr/>
          <p:nvPr/>
        </p:nvSpPr>
        <p:spPr>
          <a:xfrm>
            <a:off x="6426262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5" name="직사각형 1224">
            <a:extLst>
              <a:ext uri="{FF2B5EF4-FFF2-40B4-BE49-F238E27FC236}">
                <a16:creationId xmlns:a16="http://schemas.microsoft.com/office/drawing/2014/main" id="{DB8DFFC4-5EF8-4304-8399-FE8A92DA6A6D}"/>
              </a:ext>
            </a:extLst>
          </p:cNvPr>
          <p:cNvSpPr/>
          <p:nvPr/>
        </p:nvSpPr>
        <p:spPr>
          <a:xfrm>
            <a:off x="6561782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6" name="직사각형 1225">
            <a:extLst>
              <a:ext uri="{FF2B5EF4-FFF2-40B4-BE49-F238E27FC236}">
                <a16:creationId xmlns:a16="http://schemas.microsoft.com/office/drawing/2014/main" id="{E2833EBF-7802-49CC-A4DD-DCBFC9319EDF}"/>
              </a:ext>
            </a:extLst>
          </p:cNvPr>
          <p:cNvSpPr/>
          <p:nvPr/>
        </p:nvSpPr>
        <p:spPr>
          <a:xfrm>
            <a:off x="6697303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7" name="직사각형 1226">
            <a:extLst>
              <a:ext uri="{FF2B5EF4-FFF2-40B4-BE49-F238E27FC236}">
                <a16:creationId xmlns:a16="http://schemas.microsoft.com/office/drawing/2014/main" id="{BFE71F8E-4ADE-4A8F-B4BF-16AF984BFC2E}"/>
              </a:ext>
            </a:extLst>
          </p:cNvPr>
          <p:cNvSpPr/>
          <p:nvPr/>
        </p:nvSpPr>
        <p:spPr>
          <a:xfrm>
            <a:off x="6832824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8" name="직사각형 1227">
            <a:extLst>
              <a:ext uri="{FF2B5EF4-FFF2-40B4-BE49-F238E27FC236}">
                <a16:creationId xmlns:a16="http://schemas.microsoft.com/office/drawing/2014/main" id="{ADEC2981-7107-452A-A24C-661669053857}"/>
              </a:ext>
            </a:extLst>
          </p:cNvPr>
          <p:cNvSpPr/>
          <p:nvPr/>
        </p:nvSpPr>
        <p:spPr>
          <a:xfrm>
            <a:off x="6982224" y="4766611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9" name="직사각형 1228">
            <a:extLst>
              <a:ext uri="{FF2B5EF4-FFF2-40B4-BE49-F238E27FC236}">
                <a16:creationId xmlns:a16="http://schemas.microsoft.com/office/drawing/2014/main" id="{3C216ABA-DA28-4250-9BB4-11D676AC0F1F}"/>
              </a:ext>
            </a:extLst>
          </p:cNvPr>
          <p:cNvSpPr/>
          <p:nvPr/>
        </p:nvSpPr>
        <p:spPr>
          <a:xfrm>
            <a:off x="6995371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0" name="직사각형 1229">
            <a:extLst>
              <a:ext uri="{FF2B5EF4-FFF2-40B4-BE49-F238E27FC236}">
                <a16:creationId xmlns:a16="http://schemas.microsoft.com/office/drawing/2014/main" id="{EAF9DFF1-8085-4303-A9D1-01BBC3120F42}"/>
              </a:ext>
            </a:extLst>
          </p:cNvPr>
          <p:cNvSpPr/>
          <p:nvPr/>
        </p:nvSpPr>
        <p:spPr>
          <a:xfrm>
            <a:off x="7130892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1" name="직사각형 1230">
            <a:extLst>
              <a:ext uri="{FF2B5EF4-FFF2-40B4-BE49-F238E27FC236}">
                <a16:creationId xmlns:a16="http://schemas.microsoft.com/office/drawing/2014/main" id="{450B04E8-6A45-435B-89B7-80B7BE043C1C}"/>
              </a:ext>
            </a:extLst>
          </p:cNvPr>
          <p:cNvSpPr/>
          <p:nvPr/>
        </p:nvSpPr>
        <p:spPr>
          <a:xfrm>
            <a:off x="7266413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2" name="직사각형 1231">
            <a:extLst>
              <a:ext uri="{FF2B5EF4-FFF2-40B4-BE49-F238E27FC236}">
                <a16:creationId xmlns:a16="http://schemas.microsoft.com/office/drawing/2014/main" id="{F1DA7A35-CC72-4D05-AA4C-5614A31F7877}"/>
              </a:ext>
            </a:extLst>
          </p:cNvPr>
          <p:cNvSpPr/>
          <p:nvPr/>
        </p:nvSpPr>
        <p:spPr>
          <a:xfrm>
            <a:off x="7401934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3" name="직사각형 1232">
            <a:extLst>
              <a:ext uri="{FF2B5EF4-FFF2-40B4-BE49-F238E27FC236}">
                <a16:creationId xmlns:a16="http://schemas.microsoft.com/office/drawing/2014/main" id="{155B66EB-E2CD-4512-8260-3C6D23D00EA0}"/>
              </a:ext>
            </a:extLst>
          </p:cNvPr>
          <p:cNvSpPr/>
          <p:nvPr/>
        </p:nvSpPr>
        <p:spPr>
          <a:xfrm>
            <a:off x="7537454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4" name="직사각형 1233">
            <a:extLst>
              <a:ext uri="{FF2B5EF4-FFF2-40B4-BE49-F238E27FC236}">
                <a16:creationId xmlns:a16="http://schemas.microsoft.com/office/drawing/2014/main" id="{4759EFBE-B848-41F7-A38D-2A89BC0ABD44}"/>
              </a:ext>
            </a:extLst>
          </p:cNvPr>
          <p:cNvSpPr/>
          <p:nvPr/>
        </p:nvSpPr>
        <p:spPr>
          <a:xfrm>
            <a:off x="7672975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5" name="직사각형 1234">
            <a:extLst>
              <a:ext uri="{FF2B5EF4-FFF2-40B4-BE49-F238E27FC236}">
                <a16:creationId xmlns:a16="http://schemas.microsoft.com/office/drawing/2014/main" id="{3D3004A1-4EA0-4012-9323-90D7FB35F046}"/>
              </a:ext>
            </a:extLst>
          </p:cNvPr>
          <p:cNvSpPr/>
          <p:nvPr/>
        </p:nvSpPr>
        <p:spPr>
          <a:xfrm>
            <a:off x="7808495" y="4780770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8" name="직사각형 1137">
            <a:extLst>
              <a:ext uri="{FF2B5EF4-FFF2-40B4-BE49-F238E27FC236}">
                <a16:creationId xmlns:a16="http://schemas.microsoft.com/office/drawing/2014/main" id="{E269AD25-866D-40B1-B2B1-0B6A6609FA69}"/>
              </a:ext>
            </a:extLst>
          </p:cNvPr>
          <p:cNvSpPr/>
          <p:nvPr/>
        </p:nvSpPr>
        <p:spPr>
          <a:xfrm>
            <a:off x="2081802" y="4950050"/>
            <a:ext cx="5893731" cy="198732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9" name="직사각형 1138">
            <a:extLst>
              <a:ext uri="{FF2B5EF4-FFF2-40B4-BE49-F238E27FC236}">
                <a16:creationId xmlns:a16="http://schemas.microsoft.com/office/drawing/2014/main" id="{14FB6D8A-35B8-4FB0-AE45-1CD6E2ACDBE9}"/>
              </a:ext>
            </a:extLst>
          </p:cNvPr>
          <p:cNvSpPr/>
          <p:nvPr/>
        </p:nvSpPr>
        <p:spPr>
          <a:xfrm>
            <a:off x="2103897" y="496652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0" name="직사각형 1139">
            <a:extLst>
              <a:ext uri="{FF2B5EF4-FFF2-40B4-BE49-F238E27FC236}">
                <a16:creationId xmlns:a16="http://schemas.microsoft.com/office/drawing/2014/main" id="{EFDDF0D3-9381-400E-BC98-980F11668A1B}"/>
              </a:ext>
            </a:extLst>
          </p:cNvPr>
          <p:cNvSpPr/>
          <p:nvPr/>
        </p:nvSpPr>
        <p:spPr>
          <a:xfrm>
            <a:off x="2117044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1" name="직사각형 1140">
            <a:extLst>
              <a:ext uri="{FF2B5EF4-FFF2-40B4-BE49-F238E27FC236}">
                <a16:creationId xmlns:a16="http://schemas.microsoft.com/office/drawing/2014/main" id="{3013502E-CD18-4584-BA50-347FEB48888F}"/>
              </a:ext>
            </a:extLst>
          </p:cNvPr>
          <p:cNvSpPr/>
          <p:nvPr/>
        </p:nvSpPr>
        <p:spPr>
          <a:xfrm>
            <a:off x="2252565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2" name="직사각형 1141">
            <a:extLst>
              <a:ext uri="{FF2B5EF4-FFF2-40B4-BE49-F238E27FC236}">
                <a16:creationId xmlns:a16="http://schemas.microsoft.com/office/drawing/2014/main" id="{3AFDC007-9B54-4639-96DB-F925980F0EF4}"/>
              </a:ext>
            </a:extLst>
          </p:cNvPr>
          <p:cNvSpPr/>
          <p:nvPr/>
        </p:nvSpPr>
        <p:spPr>
          <a:xfrm>
            <a:off x="2388085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3" name="직사각형 1142">
            <a:extLst>
              <a:ext uri="{FF2B5EF4-FFF2-40B4-BE49-F238E27FC236}">
                <a16:creationId xmlns:a16="http://schemas.microsoft.com/office/drawing/2014/main" id="{2F124A7F-3D23-4CE1-8485-BC54BA1CA059}"/>
              </a:ext>
            </a:extLst>
          </p:cNvPr>
          <p:cNvSpPr/>
          <p:nvPr/>
        </p:nvSpPr>
        <p:spPr>
          <a:xfrm>
            <a:off x="2523606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4" name="직사각형 1143">
            <a:extLst>
              <a:ext uri="{FF2B5EF4-FFF2-40B4-BE49-F238E27FC236}">
                <a16:creationId xmlns:a16="http://schemas.microsoft.com/office/drawing/2014/main" id="{EF8B9B78-E8EB-4E74-82FA-072BFF5584D0}"/>
              </a:ext>
            </a:extLst>
          </p:cNvPr>
          <p:cNvSpPr/>
          <p:nvPr/>
        </p:nvSpPr>
        <p:spPr>
          <a:xfrm>
            <a:off x="2659126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5" name="직사각형 1144">
            <a:extLst>
              <a:ext uri="{FF2B5EF4-FFF2-40B4-BE49-F238E27FC236}">
                <a16:creationId xmlns:a16="http://schemas.microsoft.com/office/drawing/2014/main" id="{7D39378E-E9DC-45C4-8320-1E11C566A04F}"/>
              </a:ext>
            </a:extLst>
          </p:cNvPr>
          <p:cNvSpPr/>
          <p:nvPr/>
        </p:nvSpPr>
        <p:spPr>
          <a:xfrm>
            <a:off x="2794647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6" name="직사각형 1145">
            <a:extLst>
              <a:ext uri="{FF2B5EF4-FFF2-40B4-BE49-F238E27FC236}">
                <a16:creationId xmlns:a16="http://schemas.microsoft.com/office/drawing/2014/main" id="{770A4497-454D-4D85-BDEC-1AB4242499A8}"/>
              </a:ext>
            </a:extLst>
          </p:cNvPr>
          <p:cNvSpPr/>
          <p:nvPr/>
        </p:nvSpPr>
        <p:spPr>
          <a:xfrm>
            <a:off x="2930168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7" name="직사각형 1146">
            <a:extLst>
              <a:ext uri="{FF2B5EF4-FFF2-40B4-BE49-F238E27FC236}">
                <a16:creationId xmlns:a16="http://schemas.microsoft.com/office/drawing/2014/main" id="{4E2E5FEE-9119-430F-B8DF-DAC3561212F2}"/>
              </a:ext>
            </a:extLst>
          </p:cNvPr>
          <p:cNvSpPr/>
          <p:nvPr/>
        </p:nvSpPr>
        <p:spPr>
          <a:xfrm>
            <a:off x="3079568" y="496652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8" name="직사각형 1147">
            <a:extLst>
              <a:ext uri="{FF2B5EF4-FFF2-40B4-BE49-F238E27FC236}">
                <a16:creationId xmlns:a16="http://schemas.microsoft.com/office/drawing/2014/main" id="{E5E13EF0-86B4-4016-84A7-15DE2F0BB7A5}"/>
              </a:ext>
            </a:extLst>
          </p:cNvPr>
          <p:cNvSpPr/>
          <p:nvPr/>
        </p:nvSpPr>
        <p:spPr>
          <a:xfrm>
            <a:off x="3092715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9" name="직사각형 1148">
            <a:extLst>
              <a:ext uri="{FF2B5EF4-FFF2-40B4-BE49-F238E27FC236}">
                <a16:creationId xmlns:a16="http://schemas.microsoft.com/office/drawing/2014/main" id="{85552BE0-1995-4219-81FE-7AC5DFBBF837}"/>
              </a:ext>
            </a:extLst>
          </p:cNvPr>
          <p:cNvSpPr/>
          <p:nvPr/>
        </p:nvSpPr>
        <p:spPr>
          <a:xfrm>
            <a:off x="3228236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0" name="직사각형 1149">
            <a:extLst>
              <a:ext uri="{FF2B5EF4-FFF2-40B4-BE49-F238E27FC236}">
                <a16:creationId xmlns:a16="http://schemas.microsoft.com/office/drawing/2014/main" id="{39AC5670-64D2-4925-818E-25AB72521E53}"/>
              </a:ext>
            </a:extLst>
          </p:cNvPr>
          <p:cNvSpPr/>
          <p:nvPr/>
        </p:nvSpPr>
        <p:spPr>
          <a:xfrm>
            <a:off x="3363757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1" name="직사각형 1150">
            <a:extLst>
              <a:ext uri="{FF2B5EF4-FFF2-40B4-BE49-F238E27FC236}">
                <a16:creationId xmlns:a16="http://schemas.microsoft.com/office/drawing/2014/main" id="{60237A53-FFA7-4A5A-B634-79A8F850698D}"/>
              </a:ext>
            </a:extLst>
          </p:cNvPr>
          <p:cNvSpPr/>
          <p:nvPr/>
        </p:nvSpPr>
        <p:spPr>
          <a:xfrm>
            <a:off x="3499278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2" name="직사각형 1151">
            <a:extLst>
              <a:ext uri="{FF2B5EF4-FFF2-40B4-BE49-F238E27FC236}">
                <a16:creationId xmlns:a16="http://schemas.microsoft.com/office/drawing/2014/main" id="{3BE3A032-CDA5-41C9-AD6E-4DE80EAC7344}"/>
              </a:ext>
            </a:extLst>
          </p:cNvPr>
          <p:cNvSpPr/>
          <p:nvPr/>
        </p:nvSpPr>
        <p:spPr>
          <a:xfrm>
            <a:off x="3634798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3" name="직사각형 1152">
            <a:extLst>
              <a:ext uri="{FF2B5EF4-FFF2-40B4-BE49-F238E27FC236}">
                <a16:creationId xmlns:a16="http://schemas.microsoft.com/office/drawing/2014/main" id="{1A5BC938-B1E5-474C-AB2D-3B4225D9D81F}"/>
              </a:ext>
            </a:extLst>
          </p:cNvPr>
          <p:cNvSpPr/>
          <p:nvPr/>
        </p:nvSpPr>
        <p:spPr>
          <a:xfrm>
            <a:off x="3770319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4" name="직사각형 1153">
            <a:extLst>
              <a:ext uri="{FF2B5EF4-FFF2-40B4-BE49-F238E27FC236}">
                <a16:creationId xmlns:a16="http://schemas.microsoft.com/office/drawing/2014/main" id="{53933BA4-66FD-4CEF-B640-EBFAF35C723E}"/>
              </a:ext>
            </a:extLst>
          </p:cNvPr>
          <p:cNvSpPr/>
          <p:nvPr/>
        </p:nvSpPr>
        <p:spPr>
          <a:xfrm>
            <a:off x="3905839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5" name="직사각형 1154">
            <a:extLst>
              <a:ext uri="{FF2B5EF4-FFF2-40B4-BE49-F238E27FC236}">
                <a16:creationId xmlns:a16="http://schemas.microsoft.com/office/drawing/2014/main" id="{E8D894B4-5EB3-4B7B-A364-C87858A3168A}"/>
              </a:ext>
            </a:extLst>
          </p:cNvPr>
          <p:cNvSpPr/>
          <p:nvPr/>
        </p:nvSpPr>
        <p:spPr>
          <a:xfrm>
            <a:off x="4055240" y="496652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6" name="직사각형 1155">
            <a:extLst>
              <a:ext uri="{FF2B5EF4-FFF2-40B4-BE49-F238E27FC236}">
                <a16:creationId xmlns:a16="http://schemas.microsoft.com/office/drawing/2014/main" id="{EEACB9B7-7BFA-4A3F-AFE8-1315E184A91C}"/>
              </a:ext>
            </a:extLst>
          </p:cNvPr>
          <p:cNvSpPr/>
          <p:nvPr/>
        </p:nvSpPr>
        <p:spPr>
          <a:xfrm>
            <a:off x="4068387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7" name="직사각형 1156">
            <a:extLst>
              <a:ext uri="{FF2B5EF4-FFF2-40B4-BE49-F238E27FC236}">
                <a16:creationId xmlns:a16="http://schemas.microsoft.com/office/drawing/2014/main" id="{F2DE257C-3EE9-400C-91A8-A678E1B5B847}"/>
              </a:ext>
            </a:extLst>
          </p:cNvPr>
          <p:cNvSpPr/>
          <p:nvPr/>
        </p:nvSpPr>
        <p:spPr>
          <a:xfrm>
            <a:off x="4203908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8" name="직사각형 1157">
            <a:extLst>
              <a:ext uri="{FF2B5EF4-FFF2-40B4-BE49-F238E27FC236}">
                <a16:creationId xmlns:a16="http://schemas.microsoft.com/office/drawing/2014/main" id="{196EE56C-6A1C-4614-9E58-B5345DA6826F}"/>
              </a:ext>
            </a:extLst>
          </p:cNvPr>
          <p:cNvSpPr/>
          <p:nvPr/>
        </p:nvSpPr>
        <p:spPr>
          <a:xfrm>
            <a:off x="4339428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9" name="직사각형 1158">
            <a:extLst>
              <a:ext uri="{FF2B5EF4-FFF2-40B4-BE49-F238E27FC236}">
                <a16:creationId xmlns:a16="http://schemas.microsoft.com/office/drawing/2014/main" id="{735A5B42-426A-4C5D-A324-6ECF007306BF}"/>
              </a:ext>
            </a:extLst>
          </p:cNvPr>
          <p:cNvSpPr/>
          <p:nvPr/>
        </p:nvSpPr>
        <p:spPr>
          <a:xfrm>
            <a:off x="4474950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0" name="직사각형 1159">
            <a:extLst>
              <a:ext uri="{FF2B5EF4-FFF2-40B4-BE49-F238E27FC236}">
                <a16:creationId xmlns:a16="http://schemas.microsoft.com/office/drawing/2014/main" id="{E7C6A2EF-A4B4-49D0-951F-E283D5DFA13D}"/>
              </a:ext>
            </a:extLst>
          </p:cNvPr>
          <p:cNvSpPr/>
          <p:nvPr/>
        </p:nvSpPr>
        <p:spPr>
          <a:xfrm>
            <a:off x="4610470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1" name="직사각형 1160">
            <a:extLst>
              <a:ext uri="{FF2B5EF4-FFF2-40B4-BE49-F238E27FC236}">
                <a16:creationId xmlns:a16="http://schemas.microsoft.com/office/drawing/2014/main" id="{5329280D-6353-4054-8747-BD687F186EB2}"/>
              </a:ext>
            </a:extLst>
          </p:cNvPr>
          <p:cNvSpPr/>
          <p:nvPr/>
        </p:nvSpPr>
        <p:spPr>
          <a:xfrm>
            <a:off x="4745991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2" name="직사각형 1161">
            <a:extLst>
              <a:ext uri="{FF2B5EF4-FFF2-40B4-BE49-F238E27FC236}">
                <a16:creationId xmlns:a16="http://schemas.microsoft.com/office/drawing/2014/main" id="{2F9A8184-E1CD-4122-AEF6-C9AA777CF9E1}"/>
              </a:ext>
            </a:extLst>
          </p:cNvPr>
          <p:cNvSpPr/>
          <p:nvPr/>
        </p:nvSpPr>
        <p:spPr>
          <a:xfrm>
            <a:off x="4881511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3" name="직사각형 1162">
            <a:extLst>
              <a:ext uri="{FF2B5EF4-FFF2-40B4-BE49-F238E27FC236}">
                <a16:creationId xmlns:a16="http://schemas.microsoft.com/office/drawing/2014/main" id="{FCF669B0-8533-49A5-879A-751EAB380384}"/>
              </a:ext>
            </a:extLst>
          </p:cNvPr>
          <p:cNvSpPr/>
          <p:nvPr/>
        </p:nvSpPr>
        <p:spPr>
          <a:xfrm>
            <a:off x="5030912" y="496652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4" name="직사각형 1163">
            <a:extLst>
              <a:ext uri="{FF2B5EF4-FFF2-40B4-BE49-F238E27FC236}">
                <a16:creationId xmlns:a16="http://schemas.microsoft.com/office/drawing/2014/main" id="{AEA19D82-443A-4F0F-A907-827095420E3E}"/>
              </a:ext>
            </a:extLst>
          </p:cNvPr>
          <p:cNvSpPr/>
          <p:nvPr/>
        </p:nvSpPr>
        <p:spPr>
          <a:xfrm>
            <a:off x="5044059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5" name="직사각형 1164">
            <a:extLst>
              <a:ext uri="{FF2B5EF4-FFF2-40B4-BE49-F238E27FC236}">
                <a16:creationId xmlns:a16="http://schemas.microsoft.com/office/drawing/2014/main" id="{4C669DDE-10D6-457B-8114-3D06E2016B2F}"/>
              </a:ext>
            </a:extLst>
          </p:cNvPr>
          <p:cNvSpPr/>
          <p:nvPr/>
        </p:nvSpPr>
        <p:spPr>
          <a:xfrm>
            <a:off x="5179580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6" name="직사각형 1165">
            <a:extLst>
              <a:ext uri="{FF2B5EF4-FFF2-40B4-BE49-F238E27FC236}">
                <a16:creationId xmlns:a16="http://schemas.microsoft.com/office/drawing/2014/main" id="{C19B6F41-665A-47A0-8B6F-11D9238D0BF8}"/>
              </a:ext>
            </a:extLst>
          </p:cNvPr>
          <p:cNvSpPr/>
          <p:nvPr/>
        </p:nvSpPr>
        <p:spPr>
          <a:xfrm>
            <a:off x="5315100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7" name="직사각형 1166">
            <a:extLst>
              <a:ext uri="{FF2B5EF4-FFF2-40B4-BE49-F238E27FC236}">
                <a16:creationId xmlns:a16="http://schemas.microsoft.com/office/drawing/2014/main" id="{13E2D8B5-5CFA-483C-AA50-3BEC385AD459}"/>
              </a:ext>
            </a:extLst>
          </p:cNvPr>
          <p:cNvSpPr/>
          <p:nvPr/>
        </p:nvSpPr>
        <p:spPr>
          <a:xfrm>
            <a:off x="5450621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8" name="직사각형 1167">
            <a:extLst>
              <a:ext uri="{FF2B5EF4-FFF2-40B4-BE49-F238E27FC236}">
                <a16:creationId xmlns:a16="http://schemas.microsoft.com/office/drawing/2014/main" id="{4AE32155-E38B-4195-B0C4-0E867DAC7FB4}"/>
              </a:ext>
            </a:extLst>
          </p:cNvPr>
          <p:cNvSpPr/>
          <p:nvPr/>
        </p:nvSpPr>
        <p:spPr>
          <a:xfrm>
            <a:off x="5586142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9" name="직사각형 1168">
            <a:extLst>
              <a:ext uri="{FF2B5EF4-FFF2-40B4-BE49-F238E27FC236}">
                <a16:creationId xmlns:a16="http://schemas.microsoft.com/office/drawing/2014/main" id="{A274BC23-833F-4339-A785-D8CBEA72254D}"/>
              </a:ext>
            </a:extLst>
          </p:cNvPr>
          <p:cNvSpPr/>
          <p:nvPr/>
        </p:nvSpPr>
        <p:spPr>
          <a:xfrm>
            <a:off x="5721663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0" name="직사각형 1169">
            <a:extLst>
              <a:ext uri="{FF2B5EF4-FFF2-40B4-BE49-F238E27FC236}">
                <a16:creationId xmlns:a16="http://schemas.microsoft.com/office/drawing/2014/main" id="{D5BE93A2-D7D2-4148-BA94-3FFE58006308}"/>
              </a:ext>
            </a:extLst>
          </p:cNvPr>
          <p:cNvSpPr/>
          <p:nvPr/>
        </p:nvSpPr>
        <p:spPr>
          <a:xfrm>
            <a:off x="5857183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1" name="직사각형 1170">
            <a:extLst>
              <a:ext uri="{FF2B5EF4-FFF2-40B4-BE49-F238E27FC236}">
                <a16:creationId xmlns:a16="http://schemas.microsoft.com/office/drawing/2014/main" id="{9628E3BE-7015-411D-AC8C-E73D48FD6B1E}"/>
              </a:ext>
            </a:extLst>
          </p:cNvPr>
          <p:cNvSpPr/>
          <p:nvPr/>
        </p:nvSpPr>
        <p:spPr>
          <a:xfrm>
            <a:off x="6006584" y="496652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2" name="직사각형 1171">
            <a:extLst>
              <a:ext uri="{FF2B5EF4-FFF2-40B4-BE49-F238E27FC236}">
                <a16:creationId xmlns:a16="http://schemas.microsoft.com/office/drawing/2014/main" id="{D1B2CC79-1E44-4703-9DFE-E81F084B05CA}"/>
              </a:ext>
            </a:extLst>
          </p:cNvPr>
          <p:cNvSpPr/>
          <p:nvPr/>
        </p:nvSpPr>
        <p:spPr>
          <a:xfrm>
            <a:off x="6019731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3" name="직사각형 1172">
            <a:extLst>
              <a:ext uri="{FF2B5EF4-FFF2-40B4-BE49-F238E27FC236}">
                <a16:creationId xmlns:a16="http://schemas.microsoft.com/office/drawing/2014/main" id="{589397D6-4D12-42B2-B97D-11E344913ED3}"/>
              </a:ext>
            </a:extLst>
          </p:cNvPr>
          <p:cNvSpPr/>
          <p:nvPr/>
        </p:nvSpPr>
        <p:spPr>
          <a:xfrm>
            <a:off x="6155252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4" name="직사각형 1173">
            <a:extLst>
              <a:ext uri="{FF2B5EF4-FFF2-40B4-BE49-F238E27FC236}">
                <a16:creationId xmlns:a16="http://schemas.microsoft.com/office/drawing/2014/main" id="{2BB9EA8A-CDC1-40E6-8663-9BE1B3B23808}"/>
              </a:ext>
            </a:extLst>
          </p:cNvPr>
          <p:cNvSpPr/>
          <p:nvPr/>
        </p:nvSpPr>
        <p:spPr>
          <a:xfrm>
            <a:off x="6290772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5" name="직사각형 1174">
            <a:extLst>
              <a:ext uri="{FF2B5EF4-FFF2-40B4-BE49-F238E27FC236}">
                <a16:creationId xmlns:a16="http://schemas.microsoft.com/office/drawing/2014/main" id="{985970CB-B4DF-4957-B8F3-355D49F482E2}"/>
              </a:ext>
            </a:extLst>
          </p:cNvPr>
          <p:cNvSpPr/>
          <p:nvPr/>
        </p:nvSpPr>
        <p:spPr>
          <a:xfrm>
            <a:off x="6426293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6" name="직사각형 1175">
            <a:extLst>
              <a:ext uri="{FF2B5EF4-FFF2-40B4-BE49-F238E27FC236}">
                <a16:creationId xmlns:a16="http://schemas.microsoft.com/office/drawing/2014/main" id="{22B6D05C-40B7-4E1E-A578-BFD0F7968E0A}"/>
              </a:ext>
            </a:extLst>
          </p:cNvPr>
          <p:cNvSpPr/>
          <p:nvPr/>
        </p:nvSpPr>
        <p:spPr>
          <a:xfrm>
            <a:off x="6561813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7" name="직사각형 1176">
            <a:extLst>
              <a:ext uri="{FF2B5EF4-FFF2-40B4-BE49-F238E27FC236}">
                <a16:creationId xmlns:a16="http://schemas.microsoft.com/office/drawing/2014/main" id="{D62A2029-A64B-4B56-AFEC-4FAF6698CD8A}"/>
              </a:ext>
            </a:extLst>
          </p:cNvPr>
          <p:cNvSpPr/>
          <p:nvPr/>
        </p:nvSpPr>
        <p:spPr>
          <a:xfrm>
            <a:off x="6697334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8" name="직사각형 1177">
            <a:extLst>
              <a:ext uri="{FF2B5EF4-FFF2-40B4-BE49-F238E27FC236}">
                <a16:creationId xmlns:a16="http://schemas.microsoft.com/office/drawing/2014/main" id="{FE799F0C-D485-447E-BCC2-9F1D31AA1AC2}"/>
              </a:ext>
            </a:extLst>
          </p:cNvPr>
          <p:cNvSpPr/>
          <p:nvPr/>
        </p:nvSpPr>
        <p:spPr>
          <a:xfrm>
            <a:off x="6832855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9" name="직사각형 1178">
            <a:extLst>
              <a:ext uri="{FF2B5EF4-FFF2-40B4-BE49-F238E27FC236}">
                <a16:creationId xmlns:a16="http://schemas.microsoft.com/office/drawing/2014/main" id="{4292B589-5D74-4814-A088-24E9309A81E9}"/>
              </a:ext>
            </a:extLst>
          </p:cNvPr>
          <p:cNvSpPr/>
          <p:nvPr/>
        </p:nvSpPr>
        <p:spPr>
          <a:xfrm>
            <a:off x="6982255" y="496652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0" name="직사각형 1179">
            <a:extLst>
              <a:ext uri="{FF2B5EF4-FFF2-40B4-BE49-F238E27FC236}">
                <a16:creationId xmlns:a16="http://schemas.microsoft.com/office/drawing/2014/main" id="{BC7BBECC-D6EB-47A4-967C-18D23A05823E}"/>
              </a:ext>
            </a:extLst>
          </p:cNvPr>
          <p:cNvSpPr/>
          <p:nvPr/>
        </p:nvSpPr>
        <p:spPr>
          <a:xfrm>
            <a:off x="6995402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1" name="직사각형 1180">
            <a:extLst>
              <a:ext uri="{FF2B5EF4-FFF2-40B4-BE49-F238E27FC236}">
                <a16:creationId xmlns:a16="http://schemas.microsoft.com/office/drawing/2014/main" id="{61FA485C-15EF-4339-996A-625645FAE5CB}"/>
              </a:ext>
            </a:extLst>
          </p:cNvPr>
          <p:cNvSpPr/>
          <p:nvPr/>
        </p:nvSpPr>
        <p:spPr>
          <a:xfrm>
            <a:off x="7130923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2" name="직사각형 1181">
            <a:extLst>
              <a:ext uri="{FF2B5EF4-FFF2-40B4-BE49-F238E27FC236}">
                <a16:creationId xmlns:a16="http://schemas.microsoft.com/office/drawing/2014/main" id="{19AE83AD-1554-44F2-8FE5-B46B3932511F}"/>
              </a:ext>
            </a:extLst>
          </p:cNvPr>
          <p:cNvSpPr/>
          <p:nvPr/>
        </p:nvSpPr>
        <p:spPr>
          <a:xfrm>
            <a:off x="7266444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3" name="직사각형 1182">
            <a:extLst>
              <a:ext uri="{FF2B5EF4-FFF2-40B4-BE49-F238E27FC236}">
                <a16:creationId xmlns:a16="http://schemas.microsoft.com/office/drawing/2014/main" id="{B4DF2346-074E-4C21-8834-D1C3B4137A44}"/>
              </a:ext>
            </a:extLst>
          </p:cNvPr>
          <p:cNvSpPr/>
          <p:nvPr/>
        </p:nvSpPr>
        <p:spPr>
          <a:xfrm>
            <a:off x="7401965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4" name="직사각형 1183">
            <a:extLst>
              <a:ext uri="{FF2B5EF4-FFF2-40B4-BE49-F238E27FC236}">
                <a16:creationId xmlns:a16="http://schemas.microsoft.com/office/drawing/2014/main" id="{C802DFBE-4E52-40D3-BD71-5B01F81C8D2E}"/>
              </a:ext>
            </a:extLst>
          </p:cNvPr>
          <p:cNvSpPr/>
          <p:nvPr/>
        </p:nvSpPr>
        <p:spPr>
          <a:xfrm>
            <a:off x="7537485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5" name="직사각형 1184">
            <a:extLst>
              <a:ext uri="{FF2B5EF4-FFF2-40B4-BE49-F238E27FC236}">
                <a16:creationId xmlns:a16="http://schemas.microsoft.com/office/drawing/2014/main" id="{B6AF9872-E5B3-4123-B033-7382AD3B47D7}"/>
              </a:ext>
            </a:extLst>
          </p:cNvPr>
          <p:cNvSpPr/>
          <p:nvPr/>
        </p:nvSpPr>
        <p:spPr>
          <a:xfrm>
            <a:off x="7673006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6" name="직사각형 1185">
            <a:extLst>
              <a:ext uri="{FF2B5EF4-FFF2-40B4-BE49-F238E27FC236}">
                <a16:creationId xmlns:a16="http://schemas.microsoft.com/office/drawing/2014/main" id="{D9C91263-AA66-466F-99A0-C9CE73C2147E}"/>
              </a:ext>
            </a:extLst>
          </p:cNvPr>
          <p:cNvSpPr/>
          <p:nvPr/>
        </p:nvSpPr>
        <p:spPr>
          <a:xfrm>
            <a:off x="7808526" y="498068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9" name="직사각형 1088">
            <a:extLst>
              <a:ext uri="{FF2B5EF4-FFF2-40B4-BE49-F238E27FC236}">
                <a16:creationId xmlns:a16="http://schemas.microsoft.com/office/drawing/2014/main" id="{1150115F-2570-4A89-BD27-A81E35C2E4D2}"/>
              </a:ext>
            </a:extLst>
          </p:cNvPr>
          <p:cNvSpPr/>
          <p:nvPr/>
        </p:nvSpPr>
        <p:spPr>
          <a:xfrm>
            <a:off x="2081832" y="5149960"/>
            <a:ext cx="5893731" cy="198732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0" name="직사각형 1089">
            <a:extLst>
              <a:ext uri="{FF2B5EF4-FFF2-40B4-BE49-F238E27FC236}">
                <a16:creationId xmlns:a16="http://schemas.microsoft.com/office/drawing/2014/main" id="{FB7D5ADF-6E18-4108-98CD-904C5FAE8E5A}"/>
              </a:ext>
            </a:extLst>
          </p:cNvPr>
          <p:cNvSpPr/>
          <p:nvPr/>
        </p:nvSpPr>
        <p:spPr>
          <a:xfrm>
            <a:off x="2103927" y="516643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1" name="직사각형 1090">
            <a:extLst>
              <a:ext uri="{FF2B5EF4-FFF2-40B4-BE49-F238E27FC236}">
                <a16:creationId xmlns:a16="http://schemas.microsoft.com/office/drawing/2014/main" id="{F1CCB2A3-3ED8-4FD5-A2E9-21BF1585C8F3}"/>
              </a:ext>
            </a:extLst>
          </p:cNvPr>
          <p:cNvSpPr/>
          <p:nvPr/>
        </p:nvSpPr>
        <p:spPr>
          <a:xfrm>
            <a:off x="2117074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2" name="직사각형 1091">
            <a:extLst>
              <a:ext uri="{FF2B5EF4-FFF2-40B4-BE49-F238E27FC236}">
                <a16:creationId xmlns:a16="http://schemas.microsoft.com/office/drawing/2014/main" id="{26B275AE-CFB2-43A7-8E44-DC2254228D8B}"/>
              </a:ext>
            </a:extLst>
          </p:cNvPr>
          <p:cNvSpPr/>
          <p:nvPr/>
        </p:nvSpPr>
        <p:spPr>
          <a:xfrm>
            <a:off x="2252595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3" name="직사각형 1092">
            <a:extLst>
              <a:ext uri="{FF2B5EF4-FFF2-40B4-BE49-F238E27FC236}">
                <a16:creationId xmlns:a16="http://schemas.microsoft.com/office/drawing/2014/main" id="{4FF0B217-62B0-4533-8BD1-578D8B8DBA33}"/>
              </a:ext>
            </a:extLst>
          </p:cNvPr>
          <p:cNvSpPr/>
          <p:nvPr/>
        </p:nvSpPr>
        <p:spPr>
          <a:xfrm>
            <a:off x="2388115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4" name="직사각형 1093">
            <a:extLst>
              <a:ext uri="{FF2B5EF4-FFF2-40B4-BE49-F238E27FC236}">
                <a16:creationId xmlns:a16="http://schemas.microsoft.com/office/drawing/2014/main" id="{29D03C35-E4E6-4585-80CD-3B411D9DB4A7}"/>
              </a:ext>
            </a:extLst>
          </p:cNvPr>
          <p:cNvSpPr/>
          <p:nvPr/>
        </p:nvSpPr>
        <p:spPr>
          <a:xfrm>
            <a:off x="2523636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5" name="직사각형 1094">
            <a:extLst>
              <a:ext uri="{FF2B5EF4-FFF2-40B4-BE49-F238E27FC236}">
                <a16:creationId xmlns:a16="http://schemas.microsoft.com/office/drawing/2014/main" id="{D0FE19BD-F3C6-45BA-9E2E-CD4420D132A4}"/>
              </a:ext>
            </a:extLst>
          </p:cNvPr>
          <p:cNvSpPr/>
          <p:nvPr/>
        </p:nvSpPr>
        <p:spPr>
          <a:xfrm>
            <a:off x="2659156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6" name="직사각형 1095">
            <a:extLst>
              <a:ext uri="{FF2B5EF4-FFF2-40B4-BE49-F238E27FC236}">
                <a16:creationId xmlns:a16="http://schemas.microsoft.com/office/drawing/2014/main" id="{56A9084F-0EFC-45D5-82E0-653D241A8A62}"/>
              </a:ext>
            </a:extLst>
          </p:cNvPr>
          <p:cNvSpPr/>
          <p:nvPr/>
        </p:nvSpPr>
        <p:spPr>
          <a:xfrm>
            <a:off x="2794677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7" name="직사각형 1096">
            <a:extLst>
              <a:ext uri="{FF2B5EF4-FFF2-40B4-BE49-F238E27FC236}">
                <a16:creationId xmlns:a16="http://schemas.microsoft.com/office/drawing/2014/main" id="{0B346AFD-C9A9-43A4-8331-7CB8B742F808}"/>
              </a:ext>
            </a:extLst>
          </p:cNvPr>
          <p:cNvSpPr/>
          <p:nvPr/>
        </p:nvSpPr>
        <p:spPr>
          <a:xfrm>
            <a:off x="2930198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8" name="직사각형 1097">
            <a:extLst>
              <a:ext uri="{FF2B5EF4-FFF2-40B4-BE49-F238E27FC236}">
                <a16:creationId xmlns:a16="http://schemas.microsoft.com/office/drawing/2014/main" id="{D4738674-A509-4A61-AED4-7B06D85E5164}"/>
              </a:ext>
            </a:extLst>
          </p:cNvPr>
          <p:cNvSpPr/>
          <p:nvPr/>
        </p:nvSpPr>
        <p:spPr>
          <a:xfrm>
            <a:off x="3079598" y="516643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9" name="직사각형 1098">
            <a:extLst>
              <a:ext uri="{FF2B5EF4-FFF2-40B4-BE49-F238E27FC236}">
                <a16:creationId xmlns:a16="http://schemas.microsoft.com/office/drawing/2014/main" id="{17B21DDC-7946-4FE8-8BE2-3D5B92983B8E}"/>
              </a:ext>
            </a:extLst>
          </p:cNvPr>
          <p:cNvSpPr/>
          <p:nvPr/>
        </p:nvSpPr>
        <p:spPr>
          <a:xfrm>
            <a:off x="3092745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0" name="직사각형 1099">
            <a:extLst>
              <a:ext uri="{FF2B5EF4-FFF2-40B4-BE49-F238E27FC236}">
                <a16:creationId xmlns:a16="http://schemas.microsoft.com/office/drawing/2014/main" id="{52437308-F37E-4B42-8187-72CF2096553E}"/>
              </a:ext>
            </a:extLst>
          </p:cNvPr>
          <p:cNvSpPr/>
          <p:nvPr/>
        </p:nvSpPr>
        <p:spPr>
          <a:xfrm>
            <a:off x="3228266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1" name="직사각형 1100">
            <a:extLst>
              <a:ext uri="{FF2B5EF4-FFF2-40B4-BE49-F238E27FC236}">
                <a16:creationId xmlns:a16="http://schemas.microsoft.com/office/drawing/2014/main" id="{0A411C07-B4D6-4895-8DAC-4EB7AFECC00A}"/>
              </a:ext>
            </a:extLst>
          </p:cNvPr>
          <p:cNvSpPr/>
          <p:nvPr/>
        </p:nvSpPr>
        <p:spPr>
          <a:xfrm>
            <a:off x="3363787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2" name="직사각형 1101">
            <a:extLst>
              <a:ext uri="{FF2B5EF4-FFF2-40B4-BE49-F238E27FC236}">
                <a16:creationId xmlns:a16="http://schemas.microsoft.com/office/drawing/2014/main" id="{4E15E294-0D32-462B-9833-67B2CDCE0D85}"/>
              </a:ext>
            </a:extLst>
          </p:cNvPr>
          <p:cNvSpPr/>
          <p:nvPr/>
        </p:nvSpPr>
        <p:spPr>
          <a:xfrm>
            <a:off x="3499308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3" name="직사각형 1102">
            <a:extLst>
              <a:ext uri="{FF2B5EF4-FFF2-40B4-BE49-F238E27FC236}">
                <a16:creationId xmlns:a16="http://schemas.microsoft.com/office/drawing/2014/main" id="{3FF1A17E-415D-4055-98CE-0670491A9105}"/>
              </a:ext>
            </a:extLst>
          </p:cNvPr>
          <p:cNvSpPr/>
          <p:nvPr/>
        </p:nvSpPr>
        <p:spPr>
          <a:xfrm>
            <a:off x="3634828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4" name="직사각형 1103">
            <a:extLst>
              <a:ext uri="{FF2B5EF4-FFF2-40B4-BE49-F238E27FC236}">
                <a16:creationId xmlns:a16="http://schemas.microsoft.com/office/drawing/2014/main" id="{EE4AE63B-6E21-4941-9B53-A941FFE87EC3}"/>
              </a:ext>
            </a:extLst>
          </p:cNvPr>
          <p:cNvSpPr/>
          <p:nvPr/>
        </p:nvSpPr>
        <p:spPr>
          <a:xfrm>
            <a:off x="3770349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5" name="직사각형 1104">
            <a:extLst>
              <a:ext uri="{FF2B5EF4-FFF2-40B4-BE49-F238E27FC236}">
                <a16:creationId xmlns:a16="http://schemas.microsoft.com/office/drawing/2014/main" id="{9D919661-9AEC-4E4C-B11B-D8E68D2CB896}"/>
              </a:ext>
            </a:extLst>
          </p:cNvPr>
          <p:cNvSpPr/>
          <p:nvPr/>
        </p:nvSpPr>
        <p:spPr>
          <a:xfrm>
            <a:off x="3905869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6" name="직사각형 1105">
            <a:extLst>
              <a:ext uri="{FF2B5EF4-FFF2-40B4-BE49-F238E27FC236}">
                <a16:creationId xmlns:a16="http://schemas.microsoft.com/office/drawing/2014/main" id="{6F45FFFF-FBFE-4B13-8ED0-C704D2168CF9}"/>
              </a:ext>
            </a:extLst>
          </p:cNvPr>
          <p:cNvSpPr/>
          <p:nvPr/>
        </p:nvSpPr>
        <p:spPr>
          <a:xfrm>
            <a:off x="4055270" y="516643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7" name="직사각형 1106">
            <a:extLst>
              <a:ext uri="{FF2B5EF4-FFF2-40B4-BE49-F238E27FC236}">
                <a16:creationId xmlns:a16="http://schemas.microsoft.com/office/drawing/2014/main" id="{DF20CD37-97EC-4723-A457-E1D8A2A3F634}"/>
              </a:ext>
            </a:extLst>
          </p:cNvPr>
          <p:cNvSpPr/>
          <p:nvPr/>
        </p:nvSpPr>
        <p:spPr>
          <a:xfrm>
            <a:off x="4068417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8" name="직사각형 1107">
            <a:extLst>
              <a:ext uri="{FF2B5EF4-FFF2-40B4-BE49-F238E27FC236}">
                <a16:creationId xmlns:a16="http://schemas.microsoft.com/office/drawing/2014/main" id="{9DDCE431-3106-428A-A38A-3BA6617CC071}"/>
              </a:ext>
            </a:extLst>
          </p:cNvPr>
          <p:cNvSpPr/>
          <p:nvPr/>
        </p:nvSpPr>
        <p:spPr>
          <a:xfrm>
            <a:off x="4203938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9" name="직사각형 1108">
            <a:extLst>
              <a:ext uri="{FF2B5EF4-FFF2-40B4-BE49-F238E27FC236}">
                <a16:creationId xmlns:a16="http://schemas.microsoft.com/office/drawing/2014/main" id="{E9D90ED2-5B12-446F-AF53-2D1CB1F10BC8}"/>
              </a:ext>
            </a:extLst>
          </p:cNvPr>
          <p:cNvSpPr/>
          <p:nvPr/>
        </p:nvSpPr>
        <p:spPr>
          <a:xfrm>
            <a:off x="4339458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7FCD81DB-7458-4CA4-A010-8ACCD48BBD83}"/>
              </a:ext>
            </a:extLst>
          </p:cNvPr>
          <p:cNvSpPr/>
          <p:nvPr/>
        </p:nvSpPr>
        <p:spPr>
          <a:xfrm>
            <a:off x="4474980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2956B478-B5D4-4EF9-8374-F070662D52B8}"/>
              </a:ext>
            </a:extLst>
          </p:cNvPr>
          <p:cNvSpPr/>
          <p:nvPr/>
        </p:nvSpPr>
        <p:spPr>
          <a:xfrm>
            <a:off x="4610500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2" name="직사각형 1111">
            <a:extLst>
              <a:ext uri="{FF2B5EF4-FFF2-40B4-BE49-F238E27FC236}">
                <a16:creationId xmlns:a16="http://schemas.microsoft.com/office/drawing/2014/main" id="{AB774A40-3C1B-4698-8867-0AD4BE4A152E}"/>
              </a:ext>
            </a:extLst>
          </p:cNvPr>
          <p:cNvSpPr/>
          <p:nvPr/>
        </p:nvSpPr>
        <p:spPr>
          <a:xfrm>
            <a:off x="4746021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3" name="직사각형 1112">
            <a:extLst>
              <a:ext uri="{FF2B5EF4-FFF2-40B4-BE49-F238E27FC236}">
                <a16:creationId xmlns:a16="http://schemas.microsoft.com/office/drawing/2014/main" id="{E434730F-8CDE-4894-B0CA-597D7B95EF2E}"/>
              </a:ext>
            </a:extLst>
          </p:cNvPr>
          <p:cNvSpPr/>
          <p:nvPr/>
        </p:nvSpPr>
        <p:spPr>
          <a:xfrm>
            <a:off x="4881541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F2B684FC-F705-456B-B4E9-2ACB5CA65213}"/>
              </a:ext>
            </a:extLst>
          </p:cNvPr>
          <p:cNvSpPr/>
          <p:nvPr/>
        </p:nvSpPr>
        <p:spPr>
          <a:xfrm>
            <a:off x="5030942" y="516643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5" name="직사각형 1114">
            <a:extLst>
              <a:ext uri="{FF2B5EF4-FFF2-40B4-BE49-F238E27FC236}">
                <a16:creationId xmlns:a16="http://schemas.microsoft.com/office/drawing/2014/main" id="{E007FA57-36B1-4AD7-BABF-895C2D722296}"/>
              </a:ext>
            </a:extLst>
          </p:cNvPr>
          <p:cNvSpPr/>
          <p:nvPr/>
        </p:nvSpPr>
        <p:spPr>
          <a:xfrm>
            <a:off x="5044089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6" name="직사각형 1115">
            <a:extLst>
              <a:ext uri="{FF2B5EF4-FFF2-40B4-BE49-F238E27FC236}">
                <a16:creationId xmlns:a16="http://schemas.microsoft.com/office/drawing/2014/main" id="{0B981EBF-0829-4294-A890-059DAB73388C}"/>
              </a:ext>
            </a:extLst>
          </p:cNvPr>
          <p:cNvSpPr/>
          <p:nvPr/>
        </p:nvSpPr>
        <p:spPr>
          <a:xfrm>
            <a:off x="5179610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7" name="직사각형 1116">
            <a:extLst>
              <a:ext uri="{FF2B5EF4-FFF2-40B4-BE49-F238E27FC236}">
                <a16:creationId xmlns:a16="http://schemas.microsoft.com/office/drawing/2014/main" id="{785BAAF1-CE3A-44D1-AF8E-F15D37420CFF}"/>
              </a:ext>
            </a:extLst>
          </p:cNvPr>
          <p:cNvSpPr/>
          <p:nvPr/>
        </p:nvSpPr>
        <p:spPr>
          <a:xfrm>
            <a:off x="5315130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8" name="직사각형 1117">
            <a:extLst>
              <a:ext uri="{FF2B5EF4-FFF2-40B4-BE49-F238E27FC236}">
                <a16:creationId xmlns:a16="http://schemas.microsoft.com/office/drawing/2014/main" id="{6BDAFC30-90DA-4577-B9CC-AFFECA44C5F2}"/>
              </a:ext>
            </a:extLst>
          </p:cNvPr>
          <p:cNvSpPr/>
          <p:nvPr/>
        </p:nvSpPr>
        <p:spPr>
          <a:xfrm>
            <a:off x="5450651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9" name="직사각형 1118">
            <a:extLst>
              <a:ext uri="{FF2B5EF4-FFF2-40B4-BE49-F238E27FC236}">
                <a16:creationId xmlns:a16="http://schemas.microsoft.com/office/drawing/2014/main" id="{5D28F8F1-39D2-4FC8-8BDB-4D0FC844906B}"/>
              </a:ext>
            </a:extLst>
          </p:cNvPr>
          <p:cNvSpPr/>
          <p:nvPr/>
        </p:nvSpPr>
        <p:spPr>
          <a:xfrm>
            <a:off x="5586172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0" name="직사각형 1119">
            <a:extLst>
              <a:ext uri="{FF2B5EF4-FFF2-40B4-BE49-F238E27FC236}">
                <a16:creationId xmlns:a16="http://schemas.microsoft.com/office/drawing/2014/main" id="{1E3C556E-763A-4ABA-A924-0EC099568F8C}"/>
              </a:ext>
            </a:extLst>
          </p:cNvPr>
          <p:cNvSpPr/>
          <p:nvPr/>
        </p:nvSpPr>
        <p:spPr>
          <a:xfrm>
            <a:off x="5721693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8EADF299-5BAF-45FD-B4F9-3E3FB5F29E6C}"/>
              </a:ext>
            </a:extLst>
          </p:cNvPr>
          <p:cNvSpPr/>
          <p:nvPr/>
        </p:nvSpPr>
        <p:spPr>
          <a:xfrm>
            <a:off x="5857213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2" name="직사각형 1121">
            <a:extLst>
              <a:ext uri="{FF2B5EF4-FFF2-40B4-BE49-F238E27FC236}">
                <a16:creationId xmlns:a16="http://schemas.microsoft.com/office/drawing/2014/main" id="{2D37867E-D888-42DE-98BC-82A97F53C4E0}"/>
              </a:ext>
            </a:extLst>
          </p:cNvPr>
          <p:cNvSpPr/>
          <p:nvPr/>
        </p:nvSpPr>
        <p:spPr>
          <a:xfrm>
            <a:off x="6006614" y="516643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3" name="직사각형 1122">
            <a:extLst>
              <a:ext uri="{FF2B5EF4-FFF2-40B4-BE49-F238E27FC236}">
                <a16:creationId xmlns:a16="http://schemas.microsoft.com/office/drawing/2014/main" id="{F3BBE7B8-141D-40E1-9235-77E606D9DEF8}"/>
              </a:ext>
            </a:extLst>
          </p:cNvPr>
          <p:cNvSpPr/>
          <p:nvPr/>
        </p:nvSpPr>
        <p:spPr>
          <a:xfrm>
            <a:off x="6019761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4" name="직사각형 1123">
            <a:extLst>
              <a:ext uri="{FF2B5EF4-FFF2-40B4-BE49-F238E27FC236}">
                <a16:creationId xmlns:a16="http://schemas.microsoft.com/office/drawing/2014/main" id="{CB456E5D-7005-459F-9FED-D32CBE359ED4}"/>
              </a:ext>
            </a:extLst>
          </p:cNvPr>
          <p:cNvSpPr/>
          <p:nvPr/>
        </p:nvSpPr>
        <p:spPr>
          <a:xfrm>
            <a:off x="6155282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5" name="직사각형 1124">
            <a:extLst>
              <a:ext uri="{FF2B5EF4-FFF2-40B4-BE49-F238E27FC236}">
                <a16:creationId xmlns:a16="http://schemas.microsoft.com/office/drawing/2014/main" id="{4938C010-51CE-41D6-9B92-65D7EFAAA682}"/>
              </a:ext>
            </a:extLst>
          </p:cNvPr>
          <p:cNvSpPr/>
          <p:nvPr/>
        </p:nvSpPr>
        <p:spPr>
          <a:xfrm>
            <a:off x="6290802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6" name="직사각형 1125">
            <a:extLst>
              <a:ext uri="{FF2B5EF4-FFF2-40B4-BE49-F238E27FC236}">
                <a16:creationId xmlns:a16="http://schemas.microsoft.com/office/drawing/2014/main" id="{58EC9991-4760-4489-BE62-5E1DB5ACBA4D}"/>
              </a:ext>
            </a:extLst>
          </p:cNvPr>
          <p:cNvSpPr/>
          <p:nvPr/>
        </p:nvSpPr>
        <p:spPr>
          <a:xfrm>
            <a:off x="6426323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7" name="직사각형 1126">
            <a:extLst>
              <a:ext uri="{FF2B5EF4-FFF2-40B4-BE49-F238E27FC236}">
                <a16:creationId xmlns:a16="http://schemas.microsoft.com/office/drawing/2014/main" id="{0FA14C1A-DD7B-4CDD-80B9-CDD755B8DAA0}"/>
              </a:ext>
            </a:extLst>
          </p:cNvPr>
          <p:cNvSpPr/>
          <p:nvPr/>
        </p:nvSpPr>
        <p:spPr>
          <a:xfrm>
            <a:off x="6561843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8" name="직사각형 1127">
            <a:extLst>
              <a:ext uri="{FF2B5EF4-FFF2-40B4-BE49-F238E27FC236}">
                <a16:creationId xmlns:a16="http://schemas.microsoft.com/office/drawing/2014/main" id="{8E32B74C-3E5D-462B-B246-FB75B334515E}"/>
              </a:ext>
            </a:extLst>
          </p:cNvPr>
          <p:cNvSpPr/>
          <p:nvPr/>
        </p:nvSpPr>
        <p:spPr>
          <a:xfrm>
            <a:off x="6697364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9" name="직사각형 1128">
            <a:extLst>
              <a:ext uri="{FF2B5EF4-FFF2-40B4-BE49-F238E27FC236}">
                <a16:creationId xmlns:a16="http://schemas.microsoft.com/office/drawing/2014/main" id="{39CA6F6F-EA1E-49C3-87C6-7978D4BC6395}"/>
              </a:ext>
            </a:extLst>
          </p:cNvPr>
          <p:cNvSpPr/>
          <p:nvPr/>
        </p:nvSpPr>
        <p:spPr>
          <a:xfrm>
            <a:off x="6832885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0" name="직사각형 1129">
            <a:extLst>
              <a:ext uri="{FF2B5EF4-FFF2-40B4-BE49-F238E27FC236}">
                <a16:creationId xmlns:a16="http://schemas.microsoft.com/office/drawing/2014/main" id="{DA506CC5-14DC-4BBF-AE42-37E287742BB5}"/>
              </a:ext>
            </a:extLst>
          </p:cNvPr>
          <p:cNvSpPr/>
          <p:nvPr/>
        </p:nvSpPr>
        <p:spPr>
          <a:xfrm>
            <a:off x="6982285" y="5166432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1" name="직사각형 1130">
            <a:extLst>
              <a:ext uri="{FF2B5EF4-FFF2-40B4-BE49-F238E27FC236}">
                <a16:creationId xmlns:a16="http://schemas.microsoft.com/office/drawing/2014/main" id="{77A68945-096D-4563-865F-62654C5F2377}"/>
              </a:ext>
            </a:extLst>
          </p:cNvPr>
          <p:cNvSpPr/>
          <p:nvPr/>
        </p:nvSpPr>
        <p:spPr>
          <a:xfrm>
            <a:off x="6995432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2" name="직사각형 1131">
            <a:extLst>
              <a:ext uri="{FF2B5EF4-FFF2-40B4-BE49-F238E27FC236}">
                <a16:creationId xmlns:a16="http://schemas.microsoft.com/office/drawing/2014/main" id="{F85F0302-9D75-4B02-A942-CCFC40E493CC}"/>
              </a:ext>
            </a:extLst>
          </p:cNvPr>
          <p:cNvSpPr/>
          <p:nvPr/>
        </p:nvSpPr>
        <p:spPr>
          <a:xfrm>
            <a:off x="7130953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3" name="직사각형 1132">
            <a:extLst>
              <a:ext uri="{FF2B5EF4-FFF2-40B4-BE49-F238E27FC236}">
                <a16:creationId xmlns:a16="http://schemas.microsoft.com/office/drawing/2014/main" id="{4C8CDBF2-2FB4-4368-B8D8-61B601F3AA51}"/>
              </a:ext>
            </a:extLst>
          </p:cNvPr>
          <p:cNvSpPr/>
          <p:nvPr/>
        </p:nvSpPr>
        <p:spPr>
          <a:xfrm>
            <a:off x="7266474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4" name="직사각형 1133">
            <a:extLst>
              <a:ext uri="{FF2B5EF4-FFF2-40B4-BE49-F238E27FC236}">
                <a16:creationId xmlns:a16="http://schemas.microsoft.com/office/drawing/2014/main" id="{292B7F3E-0F93-40AA-98E5-D2E7204DBB9B}"/>
              </a:ext>
            </a:extLst>
          </p:cNvPr>
          <p:cNvSpPr/>
          <p:nvPr/>
        </p:nvSpPr>
        <p:spPr>
          <a:xfrm>
            <a:off x="7401995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5" name="직사각형 1134">
            <a:extLst>
              <a:ext uri="{FF2B5EF4-FFF2-40B4-BE49-F238E27FC236}">
                <a16:creationId xmlns:a16="http://schemas.microsoft.com/office/drawing/2014/main" id="{289993CF-F501-4A34-A030-73AA76C32C6C}"/>
              </a:ext>
            </a:extLst>
          </p:cNvPr>
          <p:cNvSpPr/>
          <p:nvPr/>
        </p:nvSpPr>
        <p:spPr>
          <a:xfrm>
            <a:off x="7537515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6" name="직사각형 1135">
            <a:extLst>
              <a:ext uri="{FF2B5EF4-FFF2-40B4-BE49-F238E27FC236}">
                <a16:creationId xmlns:a16="http://schemas.microsoft.com/office/drawing/2014/main" id="{0590BD6E-B237-461B-89F0-39FDCDE62A85}"/>
              </a:ext>
            </a:extLst>
          </p:cNvPr>
          <p:cNvSpPr/>
          <p:nvPr/>
        </p:nvSpPr>
        <p:spPr>
          <a:xfrm>
            <a:off x="7673036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7" name="직사각형 1136">
            <a:extLst>
              <a:ext uri="{FF2B5EF4-FFF2-40B4-BE49-F238E27FC236}">
                <a16:creationId xmlns:a16="http://schemas.microsoft.com/office/drawing/2014/main" id="{7CF56B06-8C10-475A-AA43-5632DB14961F}"/>
              </a:ext>
            </a:extLst>
          </p:cNvPr>
          <p:cNvSpPr/>
          <p:nvPr/>
        </p:nvSpPr>
        <p:spPr>
          <a:xfrm>
            <a:off x="7808556" y="5180591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305E8106-7D0F-47C9-96F8-137723175B77}"/>
              </a:ext>
            </a:extLst>
          </p:cNvPr>
          <p:cNvSpPr/>
          <p:nvPr/>
        </p:nvSpPr>
        <p:spPr>
          <a:xfrm>
            <a:off x="2081862" y="5349871"/>
            <a:ext cx="5893731" cy="198732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43E4A35C-7BCD-4707-84EE-92C6011971BA}"/>
              </a:ext>
            </a:extLst>
          </p:cNvPr>
          <p:cNvSpPr/>
          <p:nvPr/>
        </p:nvSpPr>
        <p:spPr>
          <a:xfrm>
            <a:off x="2103957" y="5366343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0C0B7840-D8F0-4369-9437-22B12EEB5D4F}"/>
              </a:ext>
            </a:extLst>
          </p:cNvPr>
          <p:cNvSpPr/>
          <p:nvPr/>
        </p:nvSpPr>
        <p:spPr>
          <a:xfrm>
            <a:off x="2117104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3D1159A2-3113-453E-BDB2-E277EDAD4587}"/>
              </a:ext>
            </a:extLst>
          </p:cNvPr>
          <p:cNvSpPr/>
          <p:nvPr/>
        </p:nvSpPr>
        <p:spPr>
          <a:xfrm>
            <a:off x="2252625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498EE3E1-E104-4F50-B316-8CD99E732BCD}"/>
              </a:ext>
            </a:extLst>
          </p:cNvPr>
          <p:cNvSpPr/>
          <p:nvPr/>
        </p:nvSpPr>
        <p:spPr>
          <a:xfrm>
            <a:off x="2388145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5" name="직사각형 1044">
            <a:extLst>
              <a:ext uri="{FF2B5EF4-FFF2-40B4-BE49-F238E27FC236}">
                <a16:creationId xmlns:a16="http://schemas.microsoft.com/office/drawing/2014/main" id="{458D4689-AA89-46EA-A514-3D5C4505CB16}"/>
              </a:ext>
            </a:extLst>
          </p:cNvPr>
          <p:cNvSpPr/>
          <p:nvPr/>
        </p:nvSpPr>
        <p:spPr>
          <a:xfrm>
            <a:off x="2523666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B85E7358-2D6D-49A7-954A-F93D1A3F8CC5}"/>
              </a:ext>
            </a:extLst>
          </p:cNvPr>
          <p:cNvSpPr/>
          <p:nvPr/>
        </p:nvSpPr>
        <p:spPr>
          <a:xfrm>
            <a:off x="2659186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9ACCF464-5EB5-418D-86EB-F339323B8012}"/>
              </a:ext>
            </a:extLst>
          </p:cNvPr>
          <p:cNvSpPr/>
          <p:nvPr/>
        </p:nvSpPr>
        <p:spPr>
          <a:xfrm>
            <a:off x="2794707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ABBFA23B-1822-4BCA-A8C9-FCD3E63F2C1E}"/>
              </a:ext>
            </a:extLst>
          </p:cNvPr>
          <p:cNvSpPr/>
          <p:nvPr/>
        </p:nvSpPr>
        <p:spPr>
          <a:xfrm>
            <a:off x="2930228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501595FA-2FD0-4AA7-A387-CAB69E9233CD}"/>
              </a:ext>
            </a:extLst>
          </p:cNvPr>
          <p:cNvSpPr/>
          <p:nvPr/>
        </p:nvSpPr>
        <p:spPr>
          <a:xfrm>
            <a:off x="3079628" y="5366343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671A2EBD-0BDE-42F9-BE22-9CBB83238E7A}"/>
              </a:ext>
            </a:extLst>
          </p:cNvPr>
          <p:cNvSpPr/>
          <p:nvPr/>
        </p:nvSpPr>
        <p:spPr>
          <a:xfrm>
            <a:off x="3092775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A090ABCB-A25F-44EE-BFC1-1D585C2C529C}"/>
              </a:ext>
            </a:extLst>
          </p:cNvPr>
          <p:cNvSpPr/>
          <p:nvPr/>
        </p:nvSpPr>
        <p:spPr>
          <a:xfrm>
            <a:off x="3228296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B82C23AF-5CAA-4954-8FA4-0843DCBE772B}"/>
              </a:ext>
            </a:extLst>
          </p:cNvPr>
          <p:cNvSpPr/>
          <p:nvPr/>
        </p:nvSpPr>
        <p:spPr>
          <a:xfrm>
            <a:off x="3363817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0F8C7BF1-D6EB-4FDE-A5C4-2FE07FE16121}"/>
              </a:ext>
            </a:extLst>
          </p:cNvPr>
          <p:cNvSpPr/>
          <p:nvPr/>
        </p:nvSpPr>
        <p:spPr>
          <a:xfrm>
            <a:off x="3499338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4" name="직사각형 1053">
            <a:extLst>
              <a:ext uri="{FF2B5EF4-FFF2-40B4-BE49-F238E27FC236}">
                <a16:creationId xmlns:a16="http://schemas.microsoft.com/office/drawing/2014/main" id="{9F9DEB64-1CAE-4B74-AD0C-80B5C215AA4C}"/>
              </a:ext>
            </a:extLst>
          </p:cNvPr>
          <p:cNvSpPr/>
          <p:nvPr/>
        </p:nvSpPr>
        <p:spPr>
          <a:xfrm>
            <a:off x="3634858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E1A7150F-4047-4A0B-AD88-C269B4B14F6D}"/>
              </a:ext>
            </a:extLst>
          </p:cNvPr>
          <p:cNvSpPr/>
          <p:nvPr/>
        </p:nvSpPr>
        <p:spPr>
          <a:xfrm>
            <a:off x="3770379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359F74E0-F8E2-48E6-9FB5-C6144D3A5D45}"/>
              </a:ext>
            </a:extLst>
          </p:cNvPr>
          <p:cNvSpPr/>
          <p:nvPr/>
        </p:nvSpPr>
        <p:spPr>
          <a:xfrm>
            <a:off x="3905899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09B0622F-9707-4E8F-B31B-42857EFED64A}"/>
              </a:ext>
            </a:extLst>
          </p:cNvPr>
          <p:cNvSpPr/>
          <p:nvPr/>
        </p:nvSpPr>
        <p:spPr>
          <a:xfrm>
            <a:off x="4055300" y="5366343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3F93B915-F69D-42F0-8CE6-8AF0D52E3FE8}"/>
              </a:ext>
            </a:extLst>
          </p:cNvPr>
          <p:cNvSpPr/>
          <p:nvPr/>
        </p:nvSpPr>
        <p:spPr>
          <a:xfrm>
            <a:off x="4068447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EDFB0055-D0B0-45EE-BD45-1AB7C33D9C7A}"/>
              </a:ext>
            </a:extLst>
          </p:cNvPr>
          <p:cNvSpPr/>
          <p:nvPr/>
        </p:nvSpPr>
        <p:spPr>
          <a:xfrm>
            <a:off x="4203968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D03A1853-5004-4EDA-8213-5BF8E9D6B83B}"/>
              </a:ext>
            </a:extLst>
          </p:cNvPr>
          <p:cNvSpPr/>
          <p:nvPr/>
        </p:nvSpPr>
        <p:spPr>
          <a:xfrm>
            <a:off x="4339488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C9EB7A57-E1B9-4493-BBF4-9D378F45ACBA}"/>
              </a:ext>
            </a:extLst>
          </p:cNvPr>
          <p:cNvSpPr/>
          <p:nvPr/>
        </p:nvSpPr>
        <p:spPr>
          <a:xfrm>
            <a:off x="4475010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2" name="직사각형 1061">
            <a:extLst>
              <a:ext uri="{FF2B5EF4-FFF2-40B4-BE49-F238E27FC236}">
                <a16:creationId xmlns:a16="http://schemas.microsoft.com/office/drawing/2014/main" id="{0C0B7D04-EA95-46BD-8B26-E479909A6FE2}"/>
              </a:ext>
            </a:extLst>
          </p:cNvPr>
          <p:cNvSpPr/>
          <p:nvPr/>
        </p:nvSpPr>
        <p:spPr>
          <a:xfrm>
            <a:off x="4610530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3" name="직사각형 1062">
            <a:extLst>
              <a:ext uri="{FF2B5EF4-FFF2-40B4-BE49-F238E27FC236}">
                <a16:creationId xmlns:a16="http://schemas.microsoft.com/office/drawing/2014/main" id="{BC283E12-21F0-4258-B85E-70AA6A30738A}"/>
              </a:ext>
            </a:extLst>
          </p:cNvPr>
          <p:cNvSpPr/>
          <p:nvPr/>
        </p:nvSpPr>
        <p:spPr>
          <a:xfrm>
            <a:off x="4746051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5A612215-1A39-4588-930A-E65A6D9BB57C}"/>
              </a:ext>
            </a:extLst>
          </p:cNvPr>
          <p:cNvSpPr/>
          <p:nvPr/>
        </p:nvSpPr>
        <p:spPr>
          <a:xfrm>
            <a:off x="4881571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300C056F-4D05-435D-865C-8FF18A8DBFED}"/>
              </a:ext>
            </a:extLst>
          </p:cNvPr>
          <p:cNvSpPr/>
          <p:nvPr/>
        </p:nvSpPr>
        <p:spPr>
          <a:xfrm>
            <a:off x="5030972" y="5366343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A2F3299C-2968-405D-9018-1A2FDCBB2ECD}"/>
              </a:ext>
            </a:extLst>
          </p:cNvPr>
          <p:cNvSpPr/>
          <p:nvPr/>
        </p:nvSpPr>
        <p:spPr>
          <a:xfrm>
            <a:off x="5044119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7" name="직사각형 1066">
            <a:extLst>
              <a:ext uri="{FF2B5EF4-FFF2-40B4-BE49-F238E27FC236}">
                <a16:creationId xmlns:a16="http://schemas.microsoft.com/office/drawing/2014/main" id="{310E0921-CF4B-4BC5-886B-F7E0F3C3F150}"/>
              </a:ext>
            </a:extLst>
          </p:cNvPr>
          <p:cNvSpPr/>
          <p:nvPr/>
        </p:nvSpPr>
        <p:spPr>
          <a:xfrm>
            <a:off x="5179640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C554CB20-1BDE-4E63-B001-63CDF7390730}"/>
              </a:ext>
            </a:extLst>
          </p:cNvPr>
          <p:cNvSpPr/>
          <p:nvPr/>
        </p:nvSpPr>
        <p:spPr>
          <a:xfrm>
            <a:off x="5315160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1FC9F052-5D3D-4CA6-8442-74198F08519C}"/>
              </a:ext>
            </a:extLst>
          </p:cNvPr>
          <p:cNvSpPr/>
          <p:nvPr/>
        </p:nvSpPr>
        <p:spPr>
          <a:xfrm>
            <a:off x="5450681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AF82DE7D-EDC2-48B8-BDD1-D2D2BBCFE88E}"/>
              </a:ext>
            </a:extLst>
          </p:cNvPr>
          <p:cNvSpPr/>
          <p:nvPr/>
        </p:nvSpPr>
        <p:spPr>
          <a:xfrm>
            <a:off x="5586202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1" name="직사각형 1070">
            <a:extLst>
              <a:ext uri="{FF2B5EF4-FFF2-40B4-BE49-F238E27FC236}">
                <a16:creationId xmlns:a16="http://schemas.microsoft.com/office/drawing/2014/main" id="{5AA2635A-90D6-4591-A2E7-8213CFEEC61D}"/>
              </a:ext>
            </a:extLst>
          </p:cNvPr>
          <p:cNvSpPr/>
          <p:nvPr/>
        </p:nvSpPr>
        <p:spPr>
          <a:xfrm>
            <a:off x="5721723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2" name="직사각형 1071">
            <a:extLst>
              <a:ext uri="{FF2B5EF4-FFF2-40B4-BE49-F238E27FC236}">
                <a16:creationId xmlns:a16="http://schemas.microsoft.com/office/drawing/2014/main" id="{DA821726-A115-4DAD-BA67-310E8321BB02}"/>
              </a:ext>
            </a:extLst>
          </p:cNvPr>
          <p:cNvSpPr/>
          <p:nvPr/>
        </p:nvSpPr>
        <p:spPr>
          <a:xfrm>
            <a:off x="5857243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3" name="직사각형 1072">
            <a:extLst>
              <a:ext uri="{FF2B5EF4-FFF2-40B4-BE49-F238E27FC236}">
                <a16:creationId xmlns:a16="http://schemas.microsoft.com/office/drawing/2014/main" id="{801D1E70-200C-47A8-A2B8-2849A7A5096F}"/>
              </a:ext>
            </a:extLst>
          </p:cNvPr>
          <p:cNvSpPr/>
          <p:nvPr/>
        </p:nvSpPr>
        <p:spPr>
          <a:xfrm>
            <a:off x="6006644" y="5366343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4" name="직사각형 1073">
            <a:extLst>
              <a:ext uri="{FF2B5EF4-FFF2-40B4-BE49-F238E27FC236}">
                <a16:creationId xmlns:a16="http://schemas.microsoft.com/office/drawing/2014/main" id="{9A9B219A-87DE-4F5B-BCE3-80FF4F4C308B}"/>
              </a:ext>
            </a:extLst>
          </p:cNvPr>
          <p:cNvSpPr/>
          <p:nvPr/>
        </p:nvSpPr>
        <p:spPr>
          <a:xfrm>
            <a:off x="6019791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5" name="직사각형 1074">
            <a:extLst>
              <a:ext uri="{FF2B5EF4-FFF2-40B4-BE49-F238E27FC236}">
                <a16:creationId xmlns:a16="http://schemas.microsoft.com/office/drawing/2014/main" id="{913878AE-6D44-4BF2-A9B6-44D17FAA487D}"/>
              </a:ext>
            </a:extLst>
          </p:cNvPr>
          <p:cNvSpPr/>
          <p:nvPr/>
        </p:nvSpPr>
        <p:spPr>
          <a:xfrm>
            <a:off x="6155312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B35F3331-3111-4248-A949-DCFCF80F9985}"/>
              </a:ext>
            </a:extLst>
          </p:cNvPr>
          <p:cNvSpPr/>
          <p:nvPr/>
        </p:nvSpPr>
        <p:spPr>
          <a:xfrm>
            <a:off x="6290832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7" name="직사각형 1076">
            <a:extLst>
              <a:ext uri="{FF2B5EF4-FFF2-40B4-BE49-F238E27FC236}">
                <a16:creationId xmlns:a16="http://schemas.microsoft.com/office/drawing/2014/main" id="{ABE55F66-BCE7-4E80-A1FF-932C1B021ED7}"/>
              </a:ext>
            </a:extLst>
          </p:cNvPr>
          <p:cNvSpPr/>
          <p:nvPr/>
        </p:nvSpPr>
        <p:spPr>
          <a:xfrm>
            <a:off x="6426353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331136A0-278B-4611-A45A-05CF2E5C4059}"/>
              </a:ext>
            </a:extLst>
          </p:cNvPr>
          <p:cNvSpPr/>
          <p:nvPr/>
        </p:nvSpPr>
        <p:spPr>
          <a:xfrm>
            <a:off x="6561873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9" name="직사각형 1078">
            <a:extLst>
              <a:ext uri="{FF2B5EF4-FFF2-40B4-BE49-F238E27FC236}">
                <a16:creationId xmlns:a16="http://schemas.microsoft.com/office/drawing/2014/main" id="{CFA473D1-2BC5-4262-8B1C-6360B625ABFA}"/>
              </a:ext>
            </a:extLst>
          </p:cNvPr>
          <p:cNvSpPr/>
          <p:nvPr/>
        </p:nvSpPr>
        <p:spPr>
          <a:xfrm>
            <a:off x="6697394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AAB100FD-D2A8-4422-9C8A-9500E4558ABC}"/>
              </a:ext>
            </a:extLst>
          </p:cNvPr>
          <p:cNvSpPr/>
          <p:nvPr/>
        </p:nvSpPr>
        <p:spPr>
          <a:xfrm>
            <a:off x="6832915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23071CE1-E67D-459B-BCB9-B1328609D63A}"/>
              </a:ext>
            </a:extLst>
          </p:cNvPr>
          <p:cNvSpPr/>
          <p:nvPr/>
        </p:nvSpPr>
        <p:spPr>
          <a:xfrm>
            <a:off x="6982315" y="5366343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599ECC13-7BD7-42A5-B927-2E988E85FD27}"/>
              </a:ext>
            </a:extLst>
          </p:cNvPr>
          <p:cNvSpPr/>
          <p:nvPr/>
        </p:nvSpPr>
        <p:spPr>
          <a:xfrm>
            <a:off x="6995462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3" name="직사각형 1082">
            <a:extLst>
              <a:ext uri="{FF2B5EF4-FFF2-40B4-BE49-F238E27FC236}">
                <a16:creationId xmlns:a16="http://schemas.microsoft.com/office/drawing/2014/main" id="{DBCF131D-9875-4AF7-AD11-4CF00D6268D5}"/>
              </a:ext>
            </a:extLst>
          </p:cNvPr>
          <p:cNvSpPr/>
          <p:nvPr/>
        </p:nvSpPr>
        <p:spPr>
          <a:xfrm>
            <a:off x="7130983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4" name="직사각형 1083">
            <a:extLst>
              <a:ext uri="{FF2B5EF4-FFF2-40B4-BE49-F238E27FC236}">
                <a16:creationId xmlns:a16="http://schemas.microsoft.com/office/drawing/2014/main" id="{1E6158BF-5135-4601-84A8-CA2495AD68F6}"/>
              </a:ext>
            </a:extLst>
          </p:cNvPr>
          <p:cNvSpPr/>
          <p:nvPr/>
        </p:nvSpPr>
        <p:spPr>
          <a:xfrm>
            <a:off x="7266504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5" name="직사각형 1084">
            <a:extLst>
              <a:ext uri="{FF2B5EF4-FFF2-40B4-BE49-F238E27FC236}">
                <a16:creationId xmlns:a16="http://schemas.microsoft.com/office/drawing/2014/main" id="{DD94B149-CAFD-450D-8715-F7B5970511A2}"/>
              </a:ext>
            </a:extLst>
          </p:cNvPr>
          <p:cNvSpPr/>
          <p:nvPr/>
        </p:nvSpPr>
        <p:spPr>
          <a:xfrm>
            <a:off x="7402025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6" name="직사각형 1085">
            <a:extLst>
              <a:ext uri="{FF2B5EF4-FFF2-40B4-BE49-F238E27FC236}">
                <a16:creationId xmlns:a16="http://schemas.microsoft.com/office/drawing/2014/main" id="{96EEBB3D-E84D-4F81-A0B4-F7E6E0F18112}"/>
              </a:ext>
            </a:extLst>
          </p:cNvPr>
          <p:cNvSpPr/>
          <p:nvPr/>
        </p:nvSpPr>
        <p:spPr>
          <a:xfrm>
            <a:off x="7537545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7" name="직사각형 1086">
            <a:extLst>
              <a:ext uri="{FF2B5EF4-FFF2-40B4-BE49-F238E27FC236}">
                <a16:creationId xmlns:a16="http://schemas.microsoft.com/office/drawing/2014/main" id="{3273EC2A-8218-4894-ACF8-F36F3AB767A4}"/>
              </a:ext>
            </a:extLst>
          </p:cNvPr>
          <p:cNvSpPr/>
          <p:nvPr/>
        </p:nvSpPr>
        <p:spPr>
          <a:xfrm>
            <a:off x="7673066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0DA617DF-0E0C-429F-ABFA-306AF1BE24D9}"/>
              </a:ext>
            </a:extLst>
          </p:cNvPr>
          <p:cNvSpPr/>
          <p:nvPr/>
        </p:nvSpPr>
        <p:spPr>
          <a:xfrm>
            <a:off x="7808586" y="5380502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1" name="직사각형 990">
            <a:extLst>
              <a:ext uri="{FF2B5EF4-FFF2-40B4-BE49-F238E27FC236}">
                <a16:creationId xmlns:a16="http://schemas.microsoft.com/office/drawing/2014/main" id="{40581AAC-1846-4598-B722-CDC6D64F79F7}"/>
              </a:ext>
            </a:extLst>
          </p:cNvPr>
          <p:cNvSpPr/>
          <p:nvPr/>
        </p:nvSpPr>
        <p:spPr>
          <a:xfrm>
            <a:off x="2081893" y="5549782"/>
            <a:ext cx="5893731" cy="198732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2" name="직사각형 991">
            <a:extLst>
              <a:ext uri="{FF2B5EF4-FFF2-40B4-BE49-F238E27FC236}">
                <a16:creationId xmlns:a16="http://schemas.microsoft.com/office/drawing/2014/main" id="{070C05BB-BAF3-428C-9F62-194DCF366FFE}"/>
              </a:ext>
            </a:extLst>
          </p:cNvPr>
          <p:cNvSpPr/>
          <p:nvPr/>
        </p:nvSpPr>
        <p:spPr>
          <a:xfrm>
            <a:off x="2103988" y="5566254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2A6C56D9-2841-4549-87A3-E243A14DB9AB}"/>
              </a:ext>
            </a:extLst>
          </p:cNvPr>
          <p:cNvSpPr/>
          <p:nvPr/>
        </p:nvSpPr>
        <p:spPr>
          <a:xfrm>
            <a:off x="2117135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4" name="직사각형 993">
            <a:extLst>
              <a:ext uri="{FF2B5EF4-FFF2-40B4-BE49-F238E27FC236}">
                <a16:creationId xmlns:a16="http://schemas.microsoft.com/office/drawing/2014/main" id="{FAC19DA5-0C50-4D40-BCC0-4325AA8B5384}"/>
              </a:ext>
            </a:extLst>
          </p:cNvPr>
          <p:cNvSpPr/>
          <p:nvPr/>
        </p:nvSpPr>
        <p:spPr>
          <a:xfrm>
            <a:off x="2252656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5" name="직사각형 994">
            <a:extLst>
              <a:ext uri="{FF2B5EF4-FFF2-40B4-BE49-F238E27FC236}">
                <a16:creationId xmlns:a16="http://schemas.microsoft.com/office/drawing/2014/main" id="{63579BFF-5938-4B0D-872D-1725F0AF2537}"/>
              </a:ext>
            </a:extLst>
          </p:cNvPr>
          <p:cNvSpPr/>
          <p:nvPr/>
        </p:nvSpPr>
        <p:spPr>
          <a:xfrm>
            <a:off x="2388176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6" name="직사각형 995">
            <a:extLst>
              <a:ext uri="{FF2B5EF4-FFF2-40B4-BE49-F238E27FC236}">
                <a16:creationId xmlns:a16="http://schemas.microsoft.com/office/drawing/2014/main" id="{E63D3CAD-AA24-4289-81BB-C5EB89073125}"/>
              </a:ext>
            </a:extLst>
          </p:cNvPr>
          <p:cNvSpPr/>
          <p:nvPr/>
        </p:nvSpPr>
        <p:spPr>
          <a:xfrm>
            <a:off x="2523697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9464DC4E-130F-4440-BAB3-2F13B6355E57}"/>
              </a:ext>
            </a:extLst>
          </p:cNvPr>
          <p:cNvSpPr/>
          <p:nvPr/>
        </p:nvSpPr>
        <p:spPr>
          <a:xfrm>
            <a:off x="2659217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8" name="직사각형 997">
            <a:extLst>
              <a:ext uri="{FF2B5EF4-FFF2-40B4-BE49-F238E27FC236}">
                <a16:creationId xmlns:a16="http://schemas.microsoft.com/office/drawing/2014/main" id="{86B2D63A-980E-456B-9D21-28153236F830}"/>
              </a:ext>
            </a:extLst>
          </p:cNvPr>
          <p:cNvSpPr/>
          <p:nvPr/>
        </p:nvSpPr>
        <p:spPr>
          <a:xfrm>
            <a:off x="2794738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9" name="직사각형 998">
            <a:extLst>
              <a:ext uri="{FF2B5EF4-FFF2-40B4-BE49-F238E27FC236}">
                <a16:creationId xmlns:a16="http://schemas.microsoft.com/office/drawing/2014/main" id="{773101C3-461D-4391-B48F-175AF6C9EFDA}"/>
              </a:ext>
            </a:extLst>
          </p:cNvPr>
          <p:cNvSpPr/>
          <p:nvPr/>
        </p:nvSpPr>
        <p:spPr>
          <a:xfrm>
            <a:off x="2930259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0" name="직사각형 999">
            <a:extLst>
              <a:ext uri="{FF2B5EF4-FFF2-40B4-BE49-F238E27FC236}">
                <a16:creationId xmlns:a16="http://schemas.microsoft.com/office/drawing/2014/main" id="{F35E5811-7879-4FC1-8E83-99FDCAEBDD6D}"/>
              </a:ext>
            </a:extLst>
          </p:cNvPr>
          <p:cNvSpPr/>
          <p:nvPr/>
        </p:nvSpPr>
        <p:spPr>
          <a:xfrm>
            <a:off x="3079659" y="5566254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1" name="직사각형 1000">
            <a:extLst>
              <a:ext uri="{FF2B5EF4-FFF2-40B4-BE49-F238E27FC236}">
                <a16:creationId xmlns:a16="http://schemas.microsoft.com/office/drawing/2014/main" id="{C847DA79-842A-4A2F-B317-0BDD63D9E04D}"/>
              </a:ext>
            </a:extLst>
          </p:cNvPr>
          <p:cNvSpPr/>
          <p:nvPr/>
        </p:nvSpPr>
        <p:spPr>
          <a:xfrm>
            <a:off x="3092806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ADB40EA4-39BA-426C-9471-9E13476F9538}"/>
              </a:ext>
            </a:extLst>
          </p:cNvPr>
          <p:cNvSpPr/>
          <p:nvPr/>
        </p:nvSpPr>
        <p:spPr>
          <a:xfrm>
            <a:off x="3228327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3" name="직사각형 1002">
            <a:extLst>
              <a:ext uri="{FF2B5EF4-FFF2-40B4-BE49-F238E27FC236}">
                <a16:creationId xmlns:a16="http://schemas.microsoft.com/office/drawing/2014/main" id="{26FBDFEC-1BDC-432B-8C4C-F6CC6142685C}"/>
              </a:ext>
            </a:extLst>
          </p:cNvPr>
          <p:cNvSpPr/>
          <p:nvPr/>
        </p:nvSpPr>
        <p:spPr>
          <a:xfrm>
            <a:off x="3363848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4" name="직사각형 1003">
            <a:extLst>
              <a:ext uri="{FF2B5EF4-FFF2-40B4-BE49-F238E27FC236}">
                <a16:creationId xmlns:a16="http://schemas.microsoft.com/office/drawing/2014/main" id="{818BACA9-D301-4F96-9C32-967E4C6A9370}"/>
              </a:ext>
            </a:extLst>
          </p:cNvPr>
          <p:cNvSpPr/>
          <p:nvPr/>
        </p:nvSpPr>
        <p:spPr>
          <a:xfrm>
            <a:off x="3499369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5" name="직사각형 1004">
            <a:extLst>
              <a:ext uri="{FF2B5EF4-FFF2-40B4-BE49-F238E27FC236}">
                <a16:creationId xmlns:a16="http://schemas.microsoft.com/office/drawing/2014/main" id="{1BFF8641-7BE0-4278-97F2-6A5E391A05F7}"/>
              </a:ext>
            </a:extLst>
          </p:cNvPr>
          <p:cNvSpPr/>
          <p:nvPr/>
        </p:nvSpPr>
        <p:spPr>
          <a:xfrm>
            <a:off x="3634889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6" name="직사각형 1005">
            <a:extLst>
              <a:ext uri="{FF2B5EF4-FFF2-40B4-BE49-F238E27FC236}">
                <a16:creationId xmlns:a16="http://schemas.microsoft.com/office/drawing/2014/main" id="{5A0452AA-26C6-4324-AE9A-83ACD6CFDEB0}"/>
              </a:ext>
            </a:extLst>
          </p:cNvPr>
          <p:cNvSpPr/>
          <p:nvPr/>
        </p:nvSpPr>
        <p:spPr>
          <a:xfrm>
            <a:off x="3770410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7" name="직사각형 1006">
            <a:extLst>
              <a:ext uri="{FF2B5EF4-FFF2-40B4-BE49-F238E27FC236}">
                <a16:creationId xmlns:a16="http://schemas.microsoft.com/office/drawing/2014/main" id="{F071133C-F0D2-4B6C-993E-B06B663906CC}"/>
              </a:ext>
            </a:extLst>
          </p:cNvPr>
          <p:cNvSpPr/>
          <p:nvPr/>
        </p:nvSpPr>
        <p:spPr>
          <a:xfrm>
            <a:off x="3905930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8" name="직사각형 1007">
            <a:extLst>
              <a:ext uri="{FF2B5EF4-FFF2-40B4-BE49-F238E27FC236}">
                <a16:creationId xmlns:a16="http://schemas.microsoft.com/office/drawing/2014/main" id="{DD1A905E-71FF-45F5-BEB9-5930DBF2C016}"/>
              </a:ext>
            </a:extLst>
          </p:cNvPr>
          <p:cNvSpPr/>
          <p:nvPr/>
        </p:nvSpPr>
        <p:spPr>
          <a:xfrm>
            <a:off x="4055331" y="5566254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9" name="직사각형 1008">
            <a:extLst>
              <a:ext uri="{FF2B5EF4-FFF2-40B4-BE49-F238E27FC236}">
                <a16:creationId xmlns:a16="http://schemas.microsoft.com/office/drawing/2014/main" id="{63F53838-3C50-4576-85EB-B66DEC746CA3}"/>
              </a:ext>
            </a:extLst>
          </p:cNvPr>
          <p:cNvSpPr/>
          <p:nvPr/>
        </p:nvSpPr>
        <p:spPr>
          <a:xfrm>
            <a:off x="4068478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0" name="직사각형 1009">
            <a:extLst>
              <a:ext uri="{FF2B5EF4-FFF2-40B4-BE49-F238E27FC236}">
                <a16:creationId xmlns:a16="http://schemas.microsoft.com/office/drawing/2014/main" id="{C366D95E-7DBA-469A-A0DE-37B553841828}"/>
              </a:ext>
            </a:extLst>
          </p:cNvPr>
          <p:cNvSpPr/>
          <p:nvPr/>
        </p:nvSpPr>
        <p:spPr>
          <a:xfrm>
            <a:off x="4203999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1" name="직사각형 1010">
            <a:extLst>
              <a:ext uri="{FF2B5EF4-FFF2-40B4-BE49-F238E27FC236}">
                <a16:creationId xmlns:a16="http://schemas.microsoft.com/office/drawing/2014/main" id="{4CF73B61-E3A1-418B-B73E-7F37F03046CB}"/>
              </a:ext>
            </a:extLst>
          </p:cNvPr>
          <p:cNvSpPr/>
          <p:nvPr/>
        </p:nvSpPr>
        <p:spPr>
          <a:xfrm>
            <a:off x="4339519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2" name="직사각형 1011">
            <a:extLst>
              <a:ext uri="{FF2B5EF4-FFF2-40B4-BE49-F238E27FC236}">
                <a16:creationId xmlns:a16="http://schemas.microsoft.com/office/drawing/2014/main" id="{B9C96945-2BF1-4277-814E-1DC5947EAA78}"/>
              </a:ext>
            </a:extLst>
          </p:cNvPr>
          <p:cNvSpPr/>
          <p:nvPr/>
        </p:nvSpPr>
        <p:spPr>
          <a:xfrm>
            <a:off x="4475041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3" name="직사각형 1012">
            <a:extLst>
              <a:ext uri="{FF2B5EF4-FFF2-40B4-BE49-F238E27FC236}">
                <a16:creationId xmlns:a16="http://schemas.microsoft.com/office/drawing/2014/main" id="{D8CB2F8A-345E-4372-93A5-2E7EAF69E26B}"/>
              </a:ext>
            </a:extLst>
          </p:cNvPr>
          <p:cNvSpPr/>
          <p:nvPr/>
        </p:nvSpPr>
        <p:spPr>
          <a:xfrm>
            <a:off x="4610561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4" name="직사각형 1013">
            <a:extLst>
              <a:ext uri="{FF2B5EF4-FFF2-40B4-BE49-F238E27FC236}">
                <a16:creationId xmlns:a16="http://schemas.microsoft.com/office/drawing/2014/main" id="{3A554859-F644-4297-963D-3A7D378B7F19}"/>
              </a:ext>
            </a:extLst>
          </p:cNvPr>
          <p:cNvSpPr/>
          <p:nvPr/>
        </p:nvSpPr>
        <p:spPr>
          <a:xfrm>
            <a:off x="4746082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5" name="직사각형 1014">
            <a:extLst>
              <a:ext uri="{FF2B5EF4-FFF2-40B4-BE49-F238E27FC236}">
                <a16:creationId xmlns:a16="http://schemas.microsoft.com/office/drawing/2014/main" id="{028BEF8B-8180-489C-89E7-A0D77EACAD86}"/>
              </a:ext>
            </a:extLst>
          </p:cNvPr>
          <p:cNvSpPr/>
          <p:nvPr/>
        </p:nvSpPr>
        <p:spPr>
          <a:xfrm>
            <a:off x="4881602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6" name="직사각형 1015">
            <a:extLst>
              <a:ext uri="{FF2B5EF4-FFF2-40B4-BE49-F238E27FC236}">
                <a16:creationId xmlns:a16="http://schemas.microsoft.com/office/drawing/2014/main" id="{087A7CF3-4F4B-4264-B04F-A1ACB36F983C}"/>
              </a:ext>
            </a:extLst>
          </p:cNvPr>
          <p:cNvSpPr/>
          <p:nvPr/>
        </p:nvSpPr>
        <p:spPr>
          <a:xfrm>
            <a:off x="5031003" y="5566254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7" name="직사각형 1016">
            <a:extLst>
              <a:ext uri="{FF2B5EF4-FFF2-40B4-BE49-F238E27FC236}">
                <a16:creationId xmlns:a16="http://schemas.microsoft.com/office/drawing/2014/main" id="{3BCF6F4A-4C9C-4983-921C-DE30F01B4C97}"/>
              </a:ext>
            </a:extLst>
          </p:cNvPr>
          <p:cNvSpPr/>
          <p:nvPr/>
        </p:nvSpPr>
        <p:spPr>
          <a:xfrm>
            <a:off x="5044150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8" name="직사각형 1017">
            <a:extLst>
              <a:ext uri="{FF2B5EF4-FFF2-40B4-BE49-F238E27FC236}">
                <a16:creationId xmlns:a16="http://schemas.microsoft.com/office/drawing/2014/main" id="{58833386-1A1B-41AD-B1AA-17F23DCBE22C}"/>
              </a:ext>
            </a:extLst>
          </p:cNvPr>
          <p:cNvSpPr/>
          <p:nvPr/>
        </p:nvSpPr>
        <p:spPr>
          <a:xfrm>
            <a:off x="5179671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9" name="직사각형 1018">
            <a:extLst>
              <a:ext uri="{FF2B5EF4-FFF2-40B4-BE49-F238E27FC236}">
                <a16:creationId xmlns:a16="http://schemas.microsoft.com/office/drawing/2014/main" id="{EA1BB15B-1776-44AD-A975-D64D59A4C593}"/>
              </a:ext>
            </a:extLst>
          </p:cNvPr>
          <p:cNvSpPr/>
          <p:nvPr/>
        </p:nvSpPr>
        <p:spPr>
          <a:xfrm>
            <a:off x="5315191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0" name="직사각형 1019">
            <a:extLst>
              <a:ext uri="{FF2B5EF4-FFF2-40B4-BE49-F238E27FC236}">
                <a16:creationId xmlns:a16="http://schemas.microsoft.com/office/drawing/2014/main" id="{1FB30DD0-6B64-485E-B5C6-0E8B8B1CCD86}"/>
              </a:ext>
            </a:extLst>
          </p:cNvPr>
          <p:cNvSpPr/>
          <p:nvPr/>
        </p:nvSpPr>
        <p:spPr>
          <a:xfrm>
            <a:off x="5450712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1" name="직사각형 1020">
            <a:extLst>
              <a:ext uri="{FF2B5EF4-FFF2-40B4-BE49-F238E27FC236}">
                <a16:creationId xmlns:a16="http://schemas.microsoft.com/office/drawing/2014/main" id="{9EA147ED-F1D7-4317-B02B-FF133AA535D7}"/>
              </a:ext>
            </a:extLst>
          </p:cNvPr>
          <p:cNvSpPr/>
          <p:nvPr/>
        </p:nvSpPr>
        <p:spPr>
          <a:xfrm>
            <a:off x="5586233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2" name="직사각형 1021">
            <a:extLst>
              <a:ext uri="{FF2B5EF4-FFF2-40B4-BE49-F238E27FC236}">
                <a16:creationId xmlns:a16="http://schemas.microsoft.com/office/drawing/2014/main" id="{B81328E2-A7B8-4A36-87D9-2458B233BB08}"/>
              </a:ext>
            </a:extLst>
          </p:cNvPr>
          <p:cNvSpPr/>
          <p:nvPr/>
        </p:nvSpPr>
        <p:spPr>
          <a:xfrm>
            <a:off x="5721754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3" name="직사각형 1022">
            <a:extLst>
              <a:ext uri="{FF2B5EF4-FFF2-40B4-BE49-F238E27FC236}">
                <a16:creationId xmlns:a16="http://schemas.microsoft.com/office/drawing/2014/main" id="{CAE176DF-4895-4070-95C9-A70DE31FA317}"/>
              </a:ext>
            </a:extLst>
          </p:cNvPr>
          <p:cNvSpPr/>
          <p:nvPr/>
        </p:nvSpPr>
        <p:spPr>
          <a:xfrm>
            <a:off x="5857274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5AA8D222-0372-4F26-8A4F-C882BD6C9666}"/>
              </a:ext>
            </a:extLst>
          </p:cNvPr>
          <p:cNvSpPr/>
          <p:nvPr/>
        </p:nvSpPr>
        <p:spPr>
          <a:xfrm>
            <a:off x="6006675" y="5566254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25B89297-D702-40BA-80A1-16C912B11F9D}"/>
              </a:ext>
            </a:extLst>
          </p:cNvPr>
          <p:cNvSpPr/>
          <p:nvPr/>
        </p:nvSpPr>
        <p:spPr>
          <a:xfrm>
            <a:off x="6019822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DCB6C9D5-194D-41FE-A9BE-E320B0EAFEE4}"/>
              </a:ext>
            </a:extLst>
          </p:cNvPr>
          <p:cNvSpPr/>
          <p:nvPr/>
        </p:nvSpPr>
        <p:spPr>
          <a:xfrm>
            <a:off x="6155343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B52DCCF7-7D59-4D5F-B624-914AD8CAAC92}"/>
              </a:ext>
            </a:extLst>
          </p:cNvPr>
          <p:cNvSpPr/>
          <p:nvPr/>
        </p:nvSpPr>
        <p:spPr>
          <a:xfrm>
            <a:off x="6290863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B5E0A8B1-B8B2-4F59-8E29-057E97364DDC}"/>
              </a:ext>
            </a:extLst>
          </p:cNvPr>
          <p:cNvSpPr/>
          <p:nvPr/>
        </p:nvSpPr>
        <p:spPr>
          <a:xfrm>
            <a:off x="6426384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2357F92A-E37B-456B-9817-C68DDBEFB9DE}"/>
              </a:ext>
            </a:extLst>
          </p:cNvPr>
          <p:cNvSpPr/>
          <p:nvPr/>
        </p:nvSpPr>
        <p:spPr>
          <a:xfrm>
            <a:off x="6561904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827C6B39-B848-4B95-9C98-0153E46994A8}"/>
              </a:ext>
            </a:extLst>
          </p:cNvPr>
          <p:cNvSpPr/>
          <p:nvPr/>
        </p:nvSpPr>
        <p:spPr>
          <a:xfrm>
            <a:off x="6697425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1E0A8272-DFEA-4109-83AD-CF5A0F630766}"/>
              </a:ext>
            </a:extLst>
          </p:cNvPr>
          <p:cNvSpPr/>
          <p:nvPr/>
        </p:nvSpPr>
        <p:spPr>
          <a:xfrm>
            <a:off x="6832946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8A2736C7-0EEA-4D57-89E7-3F882632DB32}"/>
              </a:ext>
            </a:extLst>
          </p:cNvPr>
          <p:cNvSpPr/>
          <p:nvPr/>
        </p:nvSpPr>
        <p:spPr>
          <a:xfrm>
            <a:off x="6982346" y="5566254"/>
            <a:ext cx="975949" cy="165861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1A4C0124-31EE-4FC2-85EC-C41F14F2C892}"/>
              </a:ext>
            </a:extLst>
          </p:cNvPr>
          <p:cNvSpPr/>
          <p:nvPr/>
        </p:nvSpPr>
        <p:spPr>
          <a:xfrm>
            <a:off x="6995493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55C25C45-AD5B-40F1-9A78-0BB9D9937C74}"/>
              </a:ext>
            </a:extLst>
          </p:cNvPr>
          <p:cNvSpPr/>
          <p:nvPr/>
        </p:nvSpPr>
        <p:spPr>
          <a:xfrm>
            <a:off x="7131014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526709F-0447-4161-9877-0E12F6FE1993}"/>
              </a:ext>
            </a:extLst>
          </p:cNvPr>
          <p:cNvSpPr/>
          <p:nvPr/>
        </p:nvSpPr>
        <p:spPr>
          <a:xfrm>
            <a:off x="7266535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C009F3F9-FD98-41D2-9F11-23F64747C0EE}"/>
              </a:ext>
            </a:extLst>
          </p:cNvPr>
          <p:cNvSpPr/>
          <p:nvPr/>
        </p:nvSpPr>
        <p:spPr>
          <a:xfrm>
            <a:off x="7402056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5CE3EEE6-BEB7-4E39-9BC0-FBBD1474208D}"/>
              </a:ext>
            </a:extLst>
          </p:cNvPr>
          <p:cNvSpPr/>
          <p:nvPr/>
        </p:nvSpPr>
        <p:spPr>
          <a:xfrm>
            <a:off x="7537576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E9336CC5-C7D2-45D9-98C6-108498AE444F}"/>
              </a:ext>
            </a:extLst>
          </p:cNvPr>
          <p:cNvSpPr/>
          <p:nvPr/>
        </p:nvSpPr>
        <p:spPr>
          <a:xfrm>
            <a:off x="7673097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1DCCBEAA-7726-431B-A32E-BD84ABFBF4C5}"/>
              </a:ext>
            </a:extLst>
          </p:cNvPr>
          <p:cNvSpPr/>
          <p:nvPr/>
        </p:nvSpPr>
        <p:spPr>
          <a:xfrm>
            <a:off x="7808617" y="5580413"/>
            <a:ext cx="135520" cy="135520"/>
          </a:xfrm>
          <a:prstGeom prst="rect">
            <a:avLst/>
          </a:prstGeom>
          <a:solidFill>
            <a:srgbClr val="FFFFCC"/>
          </a:solidFill>
          <a:ln w="63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14663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20BA451B-E593-42E4-B49F-0EC3769DD666}"/>
              </a:ext>
            </a:extLst>
          </p:cNvPr>
          <p:cNvSpPr/>
          <p:nvPr/>
        </p:nvSpPr>
        <p:spPr>
          <a:xfrm>
            <a:off x="4141636" y="1972706"/>
            <a:ext cx="1850286" cy="232164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3643562" y="950558"/>
            <a:ext cx="662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(2,2,3,3,2)=&gt;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EA2A0C1-DF19-4E19-920E-61F27BC58E93}"/>
              </a:ext>
            </a:extLst>
          </p:cNvPr>
          <p:cNvSpPr/>
          <p:nvPr/>
        </p:nvSpPr>
        <p:spPr>
          <a:xfrm>
            <a:off x="4183288" y="2015752"/>
            <a:ext cx="1776971" cy="11222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5B24CA5-E03C-4F32-B7BC-543EF47779BC}"/>
              </a:ext>
            </a:extLst>
          </p:cNvPr>
          <p:cNvSpPr/>
          <p:nvPr/>
        </p:nvSpPr>
        <p:spPr>
          <a:xfrm>
            <a:off x="4213834" y="2042538"/>
            <a:ext cx="1715879" cy="35592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38246B-A314-4253-82D0-596E002A9B23}"/>
              </a:ext>
            </a:extLst>
          </p:cNvPr>
          <p:cNvSpPr/>
          <p:nvPr/>
        </p:nvSpPr>
        <p:spPr>
          <a:xfrm>
            <a:off x="4243052" y="2070428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0443BD-5591-46F8-9B8C-5A82C17D9F0F}"/>
              </a:ext>
            </a:extLst>
          </p:cNvPr>
          <p:cNvSpPr/>
          <p:nvPr/>
        </p:nvSpPr>
        <p:spPr>
          <a:xfrm>
            <a:off x="4272269" y="2096989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5BEC52-7401-4FEF-98F7-3295402D947A}"/>
              </a:ext>
            </a:extLst>
          </p:cNvPr>
          <p:cNvSpPr/>
          <p:nvPr/>
        </p:nvSpPr>
        <p:spPr>
          <a:xfrm>
            <a:off x="4519292" y="2096988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B75619-5FB5-4DE1-9597-5EE5F93C56B4}"/>
              </a:ext>
            </a:extLst>
          </p:cNvPr>
          <p:cNvSpPr/>
          <p:nvPr/>
        </p:nvSpPr>
        <p:spPr>
          <a:xfrm>
            <a:off x="4795533" y="2070428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B523AF-8100-4645-8FFD-42A66448A5DC}"/>
              </a:ext>
            </a:extLst>
          </p:cNvPr>
          <p:cNvSpPr/>
          <p:nvPr/>
        </p:nvSpPr>
        <p:spPr>
          <a:xfrm>
            <a:off x="4824750" y="2096989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20F74-175F-4A8B-9347-122F0BA9033A}"/>
              </a:ext>
            </a:extLst>
          </p:cNvPr>
          <p:cNvSpPr/>
          <p:nvPr/>
        </p:nvSpPr>
        <p:spPr>
          <a:xfrm>
            <a:off x="5071774" y="2096988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A03F82B-7358-4480-94AB-52CE11FB5867}"/>
              </a:ext>
            </a:extLst>
          </p:cNvPr>
          <p:cNvSpPr/>
          <p:nvPr/>
        </p:nvSpPr>
        <p:spPr>
          <a:xfrm>
            <a:off x="5348015" y="2070428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926AD8-7501-4360-AEF2-719FC5A9016D}"/>
              </a:ext>
            </a:extLst>
          </p:cNvPr>
          <p:cNvSpPr/>
          <p:nvPr/>
        </p:nvSpPr>
        <p:spPr>
          <a:xfrm>
            <a:off x="5377231" y="2096989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3B22483-4080-424B-BD08-9C5A5D9D675D}"/>
              </a:ext>
            </a:extLst>
          </p:cNvPr>
          <p:cNvSpPr/>
          <p:nvPr/>
        </p:nvSpPr>
        <p:spPr>
          <a:xfrm>
            <a:off x="5624255" y="2096988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E2BCBA-CE62-4249-AB39-3831B8C7EEBF}"/>
              </a:ext>
            </a:extLst>
          </p:cNvPr>
          <p:cNvSpPr/>
          <p:nvPr/>
        </p:nvSpPr>
        <p:spPr>
          <a:xfrm>
            <a:off x="4213834" y="2398904"/>
            <a:ext cx="1715879" cy="35592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C81CAC8-830C-4735-8CFD-7CE5549C9975}"/>
              </a:ext>
            </a:extLst>
          </p:cNvPr>
          <p:cNvSpPr/>
          <p:nvPr/>
        </p:nvSpPr>
        <p:spPr>
          <a:xfrm>
            <a:off x="4243052" y="2426793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1E43D7-FD4B-409A-8AAA-96794897084D}"/>
              </a:ext>
            </a:extLst>
          </p:cNvPr>
          <p:cNvSpPr/>
          <p:nvPr/>
        </p:nvSpPr>
        <p:spPr>
          <a:xfrm>
            <a:off x="4272269" y="2453355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B289126-BB69-4B24-AB56-93D0F5C4AE8C}"/>
              </a:ext>
            </a:extLst>
          </p:cNvPr>
          <p:cNvSpPr/>
          <p:nvPr/>
        </p:nvSpPr>
        <p:spPr>
          <a:xfrm>
            <a:off x="4519292" y="2453354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2F9C859-19D3-4827-8C40-816511B16FBC}"/>
              </a:ext>
            </a:extLst>
          </p:cNvPr>
          <p:cNvSpPr/>
          <p:nvPr/>
        </p:nvSpPr>
        <p:spPr>
          <a:xfrm>
            <a:off x="4795533" y="2426793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65A6151-9EE9-459C-B13C-EED2960BF7BA}"/>
              </a:ext>
            </a:extLst>
          </p:cNvPr>
          <p:cNvSpPr/>
          <p:nvPr/>
        </p:nvSpPr>
        <p:spPr>
          <a:xfrm>
            <a:off x="4824750" y="2453355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6BBEE9E-3938-4BC7-A7C1-8D2F90B6A1BF}"/>
              </a:ext>
            </a:extLst>
          </p:cNvPr>
          <p:cNvSpPr/>
          <p:nvPr/>
        </p:nvSpPr>
        <p:spPr>
          <a:xfrm>
            <a:off x="5071774" y="2453354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7AD5CCD-37D0-41D3-8649-162DAE2BA053}"/>
              </a:ext>
            </a:extLst>
          </p:cNvPr>
          <p:cNvSpPr/>
          <p:nvPr/>
        </p:nvSpPr>
        <p:spPr>
          <a:xfrm>
            <a:off x="5348015" y="2426793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8A55350-DB9D-4047-B513-1B6FA3B5ECF2}"/>
              </a:ext>
            </a:extLst>
          </p:cNvPr>
          <p:cNvSpPr/>
          <p:nvPr/>
        </p:nvSpPr>
        <p:spPr>
          <a:xfrm>
            <a:off x="5377231" y="2453355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89E59D4-D746-4B09-8D2C-0471BD7DB408}"/>
              </a:ext>
            </a:extLst>
          </p:cNvPr>
          <p:cNvSpPr/>
          <p:nvPr/>
        </p:nvSpPr>
        <p:spPr>
          <a:xfrm>
            <a:off x="5624255" y="2453354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85B142A-83E2-457C-8900-5DCC92850437}"/>
              </a:ext>
            </a:extLst>
          </p:cNvPr>
          <p:cNvSpPr/>
          <p:nvPr/>
        </p:nvSpPr>
        <p:spPr>
          <a:xfrm>
            <a:off x="4213834" y="2755270"/>
            <a:ext cx="1715879" cy="35592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42902BD-F8E1-4BB8-8C69-4C77F66DB3B0}"/>
              </a:ext>
            </a:extLst>
          </p:cNvPr>
          <p:cNvSpPr/>
          <p:nvPr/>
        </p:nvSpPr>
        <p:spPr>
          <a:xfrm>
            <a:off x="4243052" y="2783159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C4B1E8-687E-49A5-9501-95ABF15603CF}"/>
              </a:ext>
            </a:extLst>
          </p:cNvPr>
          <p:cNvSpPr/>
          <p:nvPr/>
        </p:nvSpPr>
        <p:spPr>
          <a:xfrm>
            <a:off x="4272269" y="2809721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CAC2B0-631A-40CA-855F-C525050C3E5F}"/>
              </a:ext>
            </a:extLst>
          </p:cNvPr>
          <p:cNvSpPr/>
          <p:nvPr/>
        </p:nvSpPr>
        <p:spPr>
          <a:xfrm>
            <a:off x="4519292" y="2809720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C06B72D-1136-4D2D-8211-00F853F2DC73}"/>
              </a:ext>
            </a:extLst>
          </p:cNvPr>
          <p:cNvSpPr/>
          <p:nvPr/>
        </p:nvSpPr>
        <p:spPr>
          <a:xfrm>
            <a:off x="4795533" y="2783159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98355B4-14F1-4F9F-A728-888623CB8413}"/>
              </a:ext>
            </a:extLst>
          </p:cNvPr>
          <p:cNvSpPr/>
          <p:nvPr/>
        </p:nvSpPr>
        <p:spPr>
          <a:xfrm>
            <a:off x="4824750" y="2809721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5FD4509-2463-4E83-A705-00DDB6CAB7DD}"/>
              </a:ext>
            </a:extLst>
          </p:cNvPr>
          <p:cNvSpPr/>
          <p:nvPr/>
        </p:nvSpPr>
        <p:spPr>
          <a:xfrm>
            <a:off x="5071774" y="2809720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D44585-C98E-41C0-BCF2-4AF66FEB19EE}"/>
              </a:ext>
            </a:extLst>
          </p:cNvPr>
          <p:cNvSpPr/>
          <p:nvPr/>
        </p:nvSpPr>
        <p:spPr>
          <a:xfrm>
            <a:off x="5348015" y="2783159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AFE4235-D9AD-467D-8151-38886B9F540A}"/>
              </a:ext>
            </a:extLst>
          </p:cNvPr>
          <p:cNvSpPr/>
          <p:nvPr/>
        </p:nvSpPr>
        <p:spPr>
          <a:xfrm>
            <a:off x="5377231" y="2809721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EE0DEE-0B4B-4B76-A593-9E1013787CB7}"/>
              </a:ext>
            </a:extLst>
          </p:cNvPr>
          <p:cNvSpPr/>
          <p:nvPr/>
        </p:nvSpPr>
        <p:spPr>
          <a:xfrm>
            <a:off x="5624255" y="2809720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39032C0-5DC6-43FE-9044-8806BBF01DB7}"/>
              </a:ext>
            </a:extLst>
          </p:cNvPr>
          <p:cNvSpPr/>
          <p:nvPr/>
        </p:nvSpPr>
        <p:spPr>
          <a:xfrm>
            <a:off x="4183288" y="3137756"/>
            <a:ext cx="1776971" cy="112222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3E95832-B140-47D0-9890-63E984635AF8}"/>
              </a:ext>
            </a:extLst>
          </p:cNvPr>
          <p:cNvSpPr/>
          <p:nvPr/>
        </p:nvSpPr>
        <p:spPr>
          <a:xfrm>
            <a:off x="4213834" y="3164542"/>
            <a:ext cx="1715879" cy="35592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3807856-B804-45EB-9E87-70221EA2EA04}"/>
              </a:ext>
            </a:extLst>
          </p:cNvPr>
          <p:cNvSpPr/>
          <p:nvPr/>
        </p:nvSpPr>
        <p:spPr>
          <a:xfrm>
            <a:off x="4243052" y="3192431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6C0D563-7419-48CF-B65B-717E0D5FDCAE}"/>
              </a:ext>
            </a:extLst>
          </p:cNvPr>
          <p:cNvSpPr/>
          <p:nvPr/>
        </p:nvSpPr>
        <p:spPr>
          <a:xfrm>
            <a:off x="4272269" y="3218993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D31178-D5E0-4678-A159-3B644E0E98B5}"/>
              </a:ext>
            </a:extLst>
          </p:cNvPr>
          <p:cNvSpPr/>
          <p:nvPr/>
        </p:nvSpPr>
        <p:spPr>
          <a:xfrm>
            <a:off x="4519292" y="3218992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6561700-A0B8-4B76-9286-790CBE973D46}"/>
              </a:ext>
            </a:extLst>
          </p:cNvPr>
          <p:cNvSpPr/>
          <p:nvPr/>
        </p:nvSpPr>
        <p:spPr>
          <a:xfrm>
            <a:off x="4795533" y="3192431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9C2E629-34B9-4322-8B70-10CD9EDB02E4}"/>
              </a:ext>
            </a:extLst>
          </p:cNvPr>
          <p:cNvSpPr/>
          <p:nvPr/>
        </p:nvSpPr>
        <p:spPr>
          <a:xfrm>
            <a:off x="4824750" y="3218993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760FC3E-2DDE-4451-B59E-4E74C41AD60F}"/>
              </a:ext>
            </a:extLst>
          </p:cNvPr>
          <p:cNvSpPr/>
          <p:nvPr/>
        </p:nvSpPr>
        <p:spPr>
          <a:xfrm>
            <a:off x="5071774" y="3218992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F630E0D-2854-405E-9500-4C79F82CF6F8}"/>
              </a:ext>
            </a:extLst>
          </p:cNvPr>
          <p:cNvSpPr/>
          <p:nvPr/>
        </p:nvSpPr>
        <p:spPr>
          <a:xfrm>
            <a:off x="5348015" y="3192431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191DEB9-9139-4DBE-A06F-4E4E34B81A3B}"/>
              </a:ext>
            </a:extLst>
          </p:cNvPr>
          <p:cNvSpPr/>
          <p:nvPr/>
        </p:nvSpPr>
        <p:spPr>
          <a:xfrm>
            <a:off x="5377231" y="3218993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EEFE500-D718-4143-9D5B-75255AB09188}"/>
              </a:ext>
            </a:extLst>
          </p:cNvPr>
          <p:cNvSpPr/>
          <p:nvPr/>
        </p:nvSpPr>
        <p:spPr>
          <a:xfrm>
            <a:off x="5624255" y="3218992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6FAFABC-D8B0-450F-AE08-95188FA10020}"/>
              </a:ext>
            </a:extLst>
          </p:cNvPr>
          <p:cNvSpPr/>
          <p:nvPr/>
        </p:nvSpPr>
        <p:spPr>
          <a:xfrm>
            <a:off x="4213834" y="3520908"/>
            <a:ext cx="1715879" cy="35592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7BB8E37-B05B-4467-B60A-59301E37D0A2}"/>
              </a:ext>
            </a:extLst>
          </p:cNvPr>
          <p:cNvSpPr/>
          <p:nvPr/>
        </p:nvSpPr>
        <p:spPr>
          <a:xfrm>
            <a:off x="4243052" y="3548797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6F43831-4B63-492E-9792-B58AAC467820}"/>
              </a:ext>
            </a:extLst>
          </p:cNvPr>
          <p:cNvSpPr/>
          <p:nvPr/>
        </p:nvSpPr>
        <p:spPr>
          <a:xfrm>
            <a:off x="4272269" y="3575358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3390E63-CC3A-4BF6-A6A5-C5B5AF27C2F6}"/>
              </a:ext>
            </a:extLst>
          </p:cNvPr>
          <p:cNvSpPr/>
          <p:nvPr/>
        </p:nvSpPr>
        <p:spPr>
          <a:xfrm>
            <a:off x="4519292" y="3575358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6F65AD9-98E6-4C84-A279-5792E59910A0}"/>
              </a:ext>
            </a:extLst>
          </p:cNvPr>
          <p:cNvSpPr/>
          <p:nvPr/>
        </p:nvSpPr>
        <p:spPr>
          <a:xfrm>
            <a:off x="4795533" y="3548797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61333A9-617D-4309-9341-4FA6CF26F0E7}"/>
              </a:ext>
            </a:extLst>
          </p:cNvPr>
          <p:cNvSpPr/>
          <p:nvPr/>
        </p:nvSpPr>
        <p:spPr>
          <a:xfrm>
            <a:off x="4824750" y="3575358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E0C02A3-1DF7-45E2-8E87-205CF0162458}"/>
              </a:ext>
            </a:extLst>
          </p:cNvPr>
          <p:cNvSpPr/>
          <p:nvPr/>
        </p:nvSpPr>
        <p:spPr>
          <a:xfrm>
            <a:off x="5071774" y="3575358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19BCC74-73F7-4A9D-BB1B-CEE6822BC0AE}"/>
              </a:ext>
            </a:extLst>
          </p:cNvPr>
          <p:cNvSpPr/>
          <p:nvPr/>
        </p:nvSpPr>
        <p:spPr>
          <a:xfrm>
            <a:off x="5348015" y="3548797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C6C76EB-A6A1-40CF-9A44-8B858AD89C84}"/>
              </a:ext>
            </a:extLst>
          </p:cNvPr>
          <p:cNvSpPr/>
          <p:nvPr/>
        </p:nvSpPr>
        <p:spPr>
          <a:xfrm>
            <a:off x="5377231" y="3575358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C3E7A27-57DD-4DFD-8BDB-E52A4F26533B}"/>
              </a:ext>
            </a:extLst>
          </p:cNvPr>
          <p:cNvSpPr/>
          <p:nvPr/>
        </p:nvSpPr>
        <p:spPr>
          <a:xfrm>
            <a:off x="5624255" y="3575358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F5A42CE-C2F8-40A5-B614-BE7F8E6ABA90}"/>
              </a:ext>
            </a:extLst>
          </p:cNvPr>
          <p:cNvSpPr/>
          <p:nvPr/>
        </p:nvSpPr>
        <p:spPr>
          <a:xfrm>
            <a:off x="4213834" y="3877273"/>
            <a:ext cx="1715879" cy="35592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96DCA8-7958-408D-952C-9C7C6706BA7D}"/>
              </a:ext>
            </a:extLst>
          </p:cNvPr>
          <p:cNvSpPr/>
          <p:nvPr/>
        </p:nvSpPr>
        <p:spPr>
          <a:xfrm>
            <a:off x="4243052" y="3905163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9124C24-9DDF-465C-A339-EC9BEE245323}"/>
              </a:ext>
            </a:extLst>
          </p:cNvPr>
          <p:cNvSpPr/>
          <p:nvPr/>
        </p:nvSpPr>
        <p:spPr>
          <a:xfrm>
            <a:off x="4272269" y="3931724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B1BA45B-A219-44B2-AC95-55B653E32C33}"/>
              </a:ext>
            </a:extLst>
          </p:cNvPr>
          <p:cNvSpPr/>
          <p:nvPr/>
        </p:nvSpPr>
        <p:spPr>
          <a:xfrm>
            <a:off x="4519292" y="3931724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5D724CD-34B6-4174-97D2-F171F4B19740}"/>
              </a:ext>
            </a:extLst>
          </p:cNvPr>
          <p:cNvSpPr/>
          <p:nvPr/>
        </p:nvSpPr>
        <p:spPr>
          <a:xfrm>
            <a:off x="4795533" y="3905163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BD7907F-269D-4576-B10E-A15F48842D4D}"/>
              </a:ext>
            </a:extLst>
          </p:cNvPr>
          <p:cNvSpPr/>
          <p:nvPr/>
        </p:nvSpPr>
        <p:spPr>
          <a:xfrm>
            <a:off x="4824750" y="3931724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FBD6BE3-2704-4EAD-8093-EA9AEF6CE01B}"/>
              </a:ext>
            </a:extLst>
          </p:cNvPr>
          <p:cNvSpPr/>
          <p:nvPr/>
        </p:nvSpPr>
        <p:spPr>
          <a:xfrm>
            <a:off x="5071774" y="3931724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8DC7526-81C2-4950-A128-967238AE884F}"/>
              </a:ext>
            </a:extLst>
          </p:cNvPr>
          <p:cNvSpPr/>
          <p:nvPr/>
        </p:nvSpPr>
        <p:spPr>
          <a:xfrm>
            <a:off x="5348015" y="3905163"/>
            <a:ext cx="552481" cy="30014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D7BCD3B-D5D2-4160-9E8F-52BC837A8E96}"/>
              </a:ext>
            </a:extLst>
          </p:cNvPr>
          <p:cNvSpPr/>
          <p:nvPr/>
        </p:nvSpPr>
        <p:spPr>
          <a:xfrm>
            <a:off x="5377231" y="3931724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17D0088-7145-4E7B-BF6B-2D8E43C4EE5E}"/>
              </a:ext>
            </a:extLst>
          </p:cNvPr>
          <p:cNvSpPr/>
          <p:nvPr/>
        </p:nvSpPr>
        <p:spPr>
          <a:xfrm>
            <a:off x="5624255" y="3931724"/>
            <a:ext cx="247023" cy="2470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AC04EC7-A79C-489F-85C1-3BFADEC0F6A7}"/>
              </a:ext>
            </a:extLst>
          </p:cNvPr>
          <p:cNvGrpSpPr/>
          <p:nvPr/>
        </p:nvGrpSpPr>
        <p:grpSpPr>
          <a:xfrm>
            <a:off x="4141636" y="4294348"/>
            <a:ext cx="1850286" cy="2321642"/>
            <a:chOff x="4141636" y="4294348"/>
            <a:chExt cx="1850286" cy="232164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04D1B48-5288-431E-AA2B-B2542203ECE7}"/>
                </a:ext>
              </a:extLst>
            </p:cNvPr>
            <p:cNvSpPr/>
            <p:nvPr/>
          </p:nvSpPr>
          <p:spPr>
            <a:xfrm>
              <a:off x="4141636" y="4294348"/>
              <a:ext cx="1850286" cy="232164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4B38518-584B-4B53-A5ED-084D5BBFBD70}"/>
                </a:ext>
              </a:extLst>
            </p:cNvPr>
            <p:cNvSpPr/>
            <p:nvPr/>
          </p:nvSpPr>
          <p:spPr>
            <a:xfrm>
              <a:off x="4183288" y="4337394"/>
              <a:ext cx="1776971" cy="1122228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119CE27-3F4F-400A-A55A-6F19B0C924B0}"/>
                </a:ext>
              </a:extLst>
            </p:cNvPr>
            <p:cNvSpPr/>
            <p:nvPr/>
          </p:nvSpPr>
          <p:spPr>
            <a:xfrm>
              <a:off x="4213834" y="4364180"/>
              <a:ext cx="1715879" cy="355925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F1B887A-C4DC-4137-AD36-9C228ED70066}"/>
                </a:ext>
              </a:extLst>
            </p:cNvPr>
            <p:cNvSpPr/>
            <p:nvPr/>
          </p:nvSpPr>
          <p:spPr>
            <a:xfrm>
              <a:off x="4243052" y="4392070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EE2CF09-57E4-46F2-AB37-E3A7368FAD17}"/>
                </a:ext>
              </a:extLst>
            </p:cNvPr>
            <p:cNvSpPr/>
            <p:nvPr/>
          </p:nvSpPr>
          <p:spPr>
            <a:xfrm>
              <a:off x="4272269" y="4418631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872FD83-7698-49C5-950C-FB32813968F7}"/>
                </a:ext>
              </a:extLst>
            </p:cNvPr>
            <p:cNvSpPr/>
            <p:nvPr/>
          </p:nvSpPr>
          <p:spPr>
            <a:xfrm>
              <a:off x="4519292" y="4418630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AA4377D9-476D-4940-B33B-013C30E84694}"/>
                </a:ext>
              </a:extLst>
            </p:cNvPr>
            <p:cNvSpPr/>
            <p:nvPr/>
          </p:nvSpPr>
          <p:spPr>
            <a:xfrm>
              <a:off x="4795533" y="4392070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09679B6-F1D6-421D-8504-E80CE5556566}"/>
                </a:ext>
              </a:extLst>
            </p:cNvPr>
            <p:cNvSpPr/>
            <p:nvPr/>
          </p:nvSpPr>
          <p:spPr>
            <a:xfrm>
              <a:off x="4824750" y="4418631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E34C3FA-47D3-4DFC-ACCA-371CF08CA694}"/>
                </a:ext>
              </a:extLst>
            </p:cNvPr>
            <p:cNvSpPr/>
            <p:nvPr/>
          </p:nvSpPr>
          <p:spPr>
            <a:xfrm>
              <a:off x="5071774" y="4418630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D2E7F20-9306-4EC4-9DFC-8C92C4D58D03}"/>
                </a:ext>
              </a:extLst>
            </p:cNvPr>
            <p:cNvSpPr/>
            <p:nvPr/>
          </p:nvSpPr>
          <p:spPr>
            <a:xfrm>
              <a:off x="5348015" y="4392070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B9AD6794-CC9D-471E-980C-15BAC2456C63}"/>
                </a:ext>
              </a:extLst>
            </p:cNvPr>
            <p:cNvSpPr/>
            <p:nvPr/>
          </p:nvSpPr>
          <p:spPr>
            <a:xfrm>
              <a:off x="5377231" y="4418631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25C0887-A03F-4720-94A0-778AFE629844}"/>
                </a:ext>
              </a:extLst>
            </p:cNvPr>
            <p:cNvSpPr/>
            <p:nvPr/>
          </p:nvSpPr>
          <p:spPr>
            <a:xfrm>
              <a:off x="5624255" y="4418630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79B3DA1-1242-4CB8-9991-876AAA6E3DB4}"/>
                </a:ext>
              </a:extLst>
            </p:cNvPr>
            <p:cNvSpPr/>
            <p:nvPr/>
          </p:nvSpPr>
          <p:spPr>
            <a:xfrm>
              <a:off x="4213834" y="4720546"/>
              <a:ext cx="1715879" cy="355925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1B69532-504A-4B5F-814F-AAF60AF12657}"/>
                </a:ext>
              </a:extLst>
            </p:cNvPr>
            <p:cNvSpPr/>
            <p:nvPr/>
          </p:nvSpPr>
          <p:spPr>
            <a:xfrm>
              <a:off x="4243052" y="4748435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3E808B8-EAD6-4AED-A4B8-9886C01E1B64}"/>
                </a:ext>
              </a:extLst>
            </p:cNvPr>
            <p:cNvSpPr/>
            <p:nvPr/>
          </p:nvSpPr>
          <p:spPr>
            <a:xfrm>
              <a:off x="4272269" y="4774997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750B5DF-A522-4E98-A7CB-44352B9EDFDB}"/>
                </a:ext>
              </a:extLst>
            </p:cNvPr>
            <p:cNvSpPr/>
            <p:nvPr/>
          </p:nvSpPr>
          <p:spPr>
            <a:xfrm>
              <a:off x="4519292" y="4774996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3F65833-71E3-4348-A60B-FFF5799CF2C2}"/>
                </a:ext>
              </a:extLst>
            </p:cNvPr>
            <p:cNvSpPr/>
            <p:nvPr/>
          </p:nvSpPr>
          <p:spPr>
            <a:xfrm>
              <a:off x="4795533" y="4748435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9D1E63B-95B4-4B4F-9D23-1304F8B1200E}"/>
                </a:ext>
              </a:extLst>
            </p:cNvPr>
            <p:cNvSpPr/>
            <p:nvPr/>
          </p:nvSpPr>
          <p:spPr>
            <a:xfrm>
              <a:off x="4824750" y="4774997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F3764EC-043C-4853-85D2-045AF745545D}"/>
                </a:ext>
              </a:extLst>
            </p:cNvPr>
            <p:cNvSpPr/>
            <p:nvPr/>
          </p:nvSpPr>
          <p:spPr>
            <a:xfrm>
              <a:off x="5071774" y="4774996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ADAB7E5-6FD9-4690-895B-26FB2107F02D}"/>
                </a:ext>
              </a:extLst>
            </p:cNvPr>
            <p:cNvSpPr/>
            <p:nvPr/>
          </p:nvSpPr>
          <p:spPr>
            <a:xfrm>
              <a:off x="5348015" y="4748435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4EFC477-FA4D-4CDF-81EE-8CB7FF176592}"/>
                </a:ext>
              </a:extLst>
            </p:cNvPr>
            <p:cNvSpPr/>
            <p:nvPr/>
          </p:nvSpPr>
          <p:spPr>
            <a:xfrm>
              <a:off x="5377231" y="4774997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562227F5-141F-4F36-A918-CB80DCAE72FC}"/>
                </a:ext>
              </a:extLst>
            </p:cNvPr>
            <p:cNvSpPr/>
            <p:nvPr/>
          </p:nvSpPr>
          <p:spPr>
            <a:xfrm>
              <a:off x="5624255" y="4774996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C1627AB-9197-4A40-8263-694B4C0E7602}"/>
                </a:ext>
              </a:extLst>
            </p:cNvPr>
            <p:cNvSpPr/>
            <p:nvPr/>
          </p:nvSpPr>
          <p:spPr>
            <a:xfrm>
              <a:off x="4213834" y="5076912"/>
              <a:ext cx="1715879" cy="355925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AECE2B6-DEA8-4ABE-B507-11D18F4DC1D6}"/>
                </a:ext>
              </a:extLst>
            </p:cNvPr>
            <p:cNvSpPr/>
            <p:nvPr/>
          </p:nvSpPr>
          <p:spPr>
            <a:xfrm>
              <a:off x="4243052" y="5104801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CDA759D0-32BA-4CF0-BACB-A97FD2C82DD3}"/>
                </a:ext>
              </a:extLst>
            </p:cNvPr>
            <p:cNvSpPr/>
            <p:nvPr/>
          </p:nvSpPr>
          <p:spPr>
            <a:xfrm>
              <a:off x="4272269" y="5131363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FFAED39-8C49-4F7D-9805-1FC166CCFEFA}"/>
                </a:ext>
              </a:extLst>
            </p:cNvPr>
            <p:cNvSpPr/>
            <p:nvPr/>
          </p:nvSpPr>
          <p:spPr>
            <a:xfrm>
              <a:off x="4519292" y="5131362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A49DFA2-9D37-42C5-90A5-586B9A3045AC}"/>
                </a:ext>
              </a:extLst>
            </p:cNvPr>
            <p:cNvSpPr/>
            <p:nvPr/>
          </p:nvSpPr>
          <p:spPr>
            <a:xfrm>
              <a:off x="4795533" y="5104801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184BD9F8-8D5A-4104-BE6A-AB40D8EA6D8F}"/>
                </a:ext>
              </a:extLst>
            </p:cNvPr>
            <p:cNvSpPr/>
            <p:nvPr/>
          </p:nvSpPr>
          <p:spPr>
            <a:xfrm>
              <a:off x="4824750" y="5131363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5CC22BD5-9B92-4DDE-83C2-4D8519F61645}"/>
                </a:ext>
              </a:extLst>
            </p:cNvPr>
            <p:cNvSpPr/>
            <p:nvPr/>
          </p:nvSpPr>
          <p:spPr>
            <a:xfrm>
              <a:off x="5071774" y="5131362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BC280211-4639-458F-85A0-B96B591A8B00}"/>
                </a:ext>
              </a:extLst>
            </p:cNvPr>
            <p:cNvSpPr/>
            <p:nvPr/>
          </p:nvSpPr>
          <p:spPr>
            <a:xfrm>
              <a:off x="5348015" y="5104801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1C276BD9-8D21-49B4-8E00-6806E7D8F691}"/>
                </a:ext>
              </a:extLst>
            </p:cNvPr>
            <p:cNvSpPr/>
            <p:nvPr/>
          </p:nvSpPr>
          <p:spPr>
            <a:xfrm>
              <a:off x="5377231" y="5131363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E6ACB53-22BF-446B-99F6-CA3B6AB12752}"/>
                </a:ext>
              </a:extLst>
            </p:cNvPr>
            <p:cNvSpPr/>
            <p:nvPr/>
          </p:nvSpPr>
          <p:spPr>
            <a:xfrm>
              <a:off x="5624255" y="5131362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C437D1D-8E91-4641-BB06-AEA1964717F2}"/>
                </a:ext>
              </a:extLst>
            </p:cNvPr>
            <p:cNvSpPr/>
            <p:nvPr/>
          </p:nvSpPr>
          <p:spPr>
            <a:xfrm>
              <a:off x="4183288" y="5459398"/>
              <a:ext cx="1776971" cy="1122228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46052DC-930B-4759-8B21-9A571CBB17B3}"/>
                </a:ext>
              </a:extLst>
            </p:cNvPr>
            <p:cNvSpPr/>
            <p:nvPr/>
          </p:nvSpPr>
          <p:spPr>
            <a:xfrm>
              <a:off x="4213834" y="5486184"/>
              <a:ext cx="1715879" cy="355925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4064845-BE6C-4A36-AA31-DDC6749F87DF}"/>
                </a:ext>
              </a:extLst>
            </p:cNvPr>
            <p:cNvSpPr/>
            <p:nvPr/>
          </p:nvSpPr>
          <p:spPr>
            <a:xfrm>
              <a:off x="4243052" y="5514073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DB1464E-9F83-40C4-B7BD-A3F9FC125246}"/>
                </a:ext>
              </a:extLst>
            </p:cNvPr>
            <p:cNvSpPr/>
            <p:nvPr/>
          </p:nvSpPr>
          <p:spPr>
            <a:xfrm>
              <a:off x="4272269" y="5540635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42C620B9-484B-4E9B-8149-EDE4B5ECDB91}"/>
                </a:ext>
              </a:extLst>
            </p:cNvPr>
            <p:cNvSpPr/>
            <p:nvPr/>
          </p:nvSpPr>
          <p:spPr>
            <a:xfrm>
              <a:off x="4519292" y="5540634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1DC41B29-AB3E-4E96-9BC2-4516155888B5}"/>
                </a:ext>
              </a:extLst>
            </p:cNvPr>
            <p:cNvSpPr/>
            <p:nvPr/>
          </p:nvSpPr>
          <p:spPr>
            <a:xfrm>
              <a:off x="4795533" y="5514073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4CED514-2F8E-4ADE-91F3-E4DCC6494055}"/>
                </a:ext>
              </a:extLst>
            </p:cNvPr>
            <p:cNvSpPr/>
            <p:nvPr/>
          </p:nvSpPr>
          <p:spPr>
            <a:xfrm>
              <a:off x="4824750" y="5540635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E6678B3-2DF6-460C-BC69-6DA9B22BB5F8}"/>
                </a:ext>
              </a:extLst>
            </p:cNvPr>
            <p:cNvSpPr/>
            <p:nvPr/>
          </p:nvSpPr>
          <p:spPr>
            <a:xfrm>
              <a:off x="5071774" y="5540634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1583B1F-178B-4442-BEA3-4FA6E396F2C5}"/>
                </a:ext>
              </a:extLst>
            </p:cNvPr>
            <p:cNvSpPr/>
            <p:nvPr/>
          </p:nvSpPr>
          <p:spPr>
            <a:xfrm>
              <a:off x="5348015" y="5514073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4768856E-EBAD-4046-B98F-741232C21CD0}"/>
                </a:ext>
              </a:extLst>
            </p:cNvPr>
            <p:cNvSpPr/>
            <p:nvPr/>
          </p:nvSpPr>
          <p:spPr>
            <a:xfrm>
              <a:off x="5377231" y="5540635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5EC47A9A-8E9B-4BD6-A003-0C3D2AE7C452}"/>
                </a:ext>
              </a:extLst>
            </p:cNvPr>
            <p:cNvSpPr/>
            <p:nvPr/>
          </p:nvSpPr>
          <p:spPr>
            <a:xfrm>
              <a:off x="5624255" y="5540634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59B020F-209F-4264-BFA1-6F543568C07A}"/>
                </a:ext>
              </a:extLst>
            </p:cNvPr>
            <p:cNvSpPr/>
            <p:nvPr/>
          </p:nvSpPr>
          <p:spPr>
            <a:xfrm>
              <a:off x="4213834" y="5842550"/>
              <a:ext cx="1715879" cy="355925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859E0CF-6BC3-4DE5-8BD9-72A046524A89}"/>
                </a:ext>
              </a:extLst>
            </p:cNvPr>
            <p:cNvSpPr/>
            <p:nvPr/>
          </p:nvSpPr>
          <p:spPr>
            <a:xfrm>
              <a:off x="4243052" y="5870439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04D6A93A-7AF6-4291-953A-46DDCEEB2151}"/>
                </a:ext>
              </a:extLst>
            </p:cNvPr>
            <p:cNvSpPr/>
            <p:nvPr/>
          </p:nvSpPr>
          <p:spPr>
            <a:xfrm>
              <a:off x="4272269" y="5897000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6614B549-0107-4013-A984-78CD778758E7}"/>
                </a:ext>
              </a:extLst>
            </p:cNvPr>
            <p:cNvSpPr/>
            <p:nvPr/>
          </p:nvSpPr>
          <p:spPr>
            <a:xfrm>
              <a:off x="4519292" y="5897000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70D9BE49-95C7-4CBF-948C-8FD216D70D94}"/>
                </a:ext>
              </a:extLst>
            </p:cNvPr>
            <p:cNvSpPr/>
            <p:nvPr/>
          </p:nvSpPr>
          <p:spPr>
            <a:xfrm>
              <a:off x="4795533" y="5870439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9B4C0F03-FCF9-4F01-AB85-3220B324A692}"/>
                </a:ext>
              </a:extLst>
            </p:cNvPr>
            <p:cNvSpPr/>
            <p:nvPr/>
          </p:nvSpPr>
          <p:spPr>
            <a:xfrm>
              <a:off x="4824750" y="5897000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F2B30BED-EB5D-484C-8687-3D15643F4CD6}"/>
                </a:ext>
              </a:extLst>
            </p:cNvPr>
            <p:cNvSpPr/>
            <p:nvPr/>
          </p:nvSpPr>
          <p:spPr>
            <a:xfrm>
              <a:off x="5071774" y="5897000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A3F590DF-7530-4B18-89DE-0193F2719635}"/>
                </a:ext>
              </a:extLst>
            </p:cNvPr>
            <p:cNvSpPr/>
            <p:nvPr/>
          </p:nvSpPr>
          <p:spPr>
            <a:xfrm>
              <a:off x="5348015" y="5870439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D20150C1-089E-4500-A9F9-02F38B167215}"/>
                </a:ext>
              </a:extLst>
            </p:cNvPr>
            <p:cNvSpPr/>
            <p:nvPr/>
          </p:nvSpPr>
          <p:spPr>
            <a:xfrm>
              <a:off x="5377231" y="5897000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DEDE113-8FBB-43C7-8EA3-EA524F08F0E9}"/>
                </a:ext>
              </a:extLst>
            </p:cNvPr>
            <p:cNvSpPr/>
            <p:nvPr/>
          </p:nvSpPr>
          <p:spPr>
            <a:xfrm>
              <a:off x="5624255" y="5897000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9FEAD06-1F72-4315-BA9D-CBBE32642E5E}"/>
                </a:ext>
              </a:extLst>
            </p:cNvPr>
            <p:cNvSpPr/>
            <p:nvPr/>
          </p:nvSpPr>
          <p:spPr>
            <a:xfrm>
              <a:off x="4213834" y="6198915"/>
              <a:ext cx="1715879" cy="355925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8231CC74-6B7E-4C1D-B4CB-AD605C34AD44}"/>
                </a:ext>
              </a:extLst>
            </p:cNvPr>
            <p:cNvSpPr/>
            <p:nvPr/>
          </p:nvSpPr>
          <p:spPr>
            <a:xfrm>
              <a:off x="4243052" y="6226805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18810AC-5338-4377-A862-38CE6B8DAC48}"/>
                </a:ext>
              </a:extLst>
            </p:cNvPr>
            <p:cNvSpPr/>
            <p:nvPr/>
          </p:nvSpPr>
          <p:spPr>
            <a:xfrm>
              <a:off x="4272269" y="6253366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ABA7A80-61A4-4A33-8C4D-A17F3DA26D9B}"/>
                </a:ext>
              </a:extLst>
            </p:cNvPr>
            <p:cNvSpPr/>
            <p:nvPr/>
          </p:nvSpPr>
          <p:spPr>
            <a:xfrm>
              <a:off x="4519292" y="6253366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0DAAC02-BD1D-4C87-A347-11792635802F}"/>
                </a:ext>
              </a:extLst>
            </p:cNvPr>
            <p:cNvSpPr/>
            <p:nvPr/>
          </p:nvSpPr>
          <p:spPr>
            <a:xfrm>
              <a:off x="4795533" y="6226805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F99BAC3-A95B-4C08-A862-45F28163E8FD}"/>
                </a:ext>
              </a:extLst>
            </p:cNvPr>
            <p:cNvSpPr/>
            <p:nvPr/>
          </p:nvSpPr>
          <p:spPr>
            <a:xfrm>
              <a:off x="4824750" y="6253366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DAF2CB4C-271C-4844-BED4-C3D827894498}"/>
                </a:ext>
              </a:extLst>
            </p:cNvPr>
            <p:cNvSpPr/>
            <p:nvPr/>
          </p:nvSpPr>
          <p:spPr>
            <a:xfrm>
              <a:off x="5071774" y="6253366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B72E04B-3A7B-4542-8FD2-D099B393630D}"/>
                </a:ext>
              </a:extLst>
            </p:cNvPr>
            <p:cNvSpPr/>
            <p:nvPr/>
          </p:nvSpPr>
          <p:spPr>
            <a:xfrm>
              <a:off x="5348015" y="6226805"/>
              <a:ext cx="552481" cy="300146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245FD716-80D3-48ED-8790-41EBD222469C}"/>
                </a:ext>
              </a:extLst>
            </p:cNvPr>
            <p:cNvSpPr/>
            <p:nvPr/>
          </p:nvSpPr>
          <p:spPr>
            <a:xfrm>
              <a:off x="5377231" y="6253366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F588B602-8544-48E7-9BF2-A3001A98F419}"/>
                </a:ext>
              </a:extLst>
            </p:cNvPr>
            <p:cNvSpPr/>
            <p:nvPr/>
          </p:nvSpPr>
          <p:spPr>
            <a:xfrm>
              <a:off x="5624255" y="6253366"/>
              <a:ext cx="247023" cy="24702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773075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966178" y="1093808"/>
            <a:ext cx="6896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np.array([[[[1.]],[[1.]]],[[[1.]],[[1.]]]])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51706E-E6D6-4CC8-A4DB-CD83EA6F1451}"/>
              </a:ext>
            </a:extLst>
          </p:cNvPr>
          <p:cNvSpPr txBox="1"/>
          <p:nvPr/>
        </p:nvSpPr>
        <p:spPr>
          <a:xfrm>
            <a:off x="4945948" y="2303532"/>
            <a:ext cx="499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(2,2,1,1)=&gt;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(height,width,channel,filters)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135C66-311B-4770-9185-56D7D67BBF10}"/>
              </a:ext>
            </a:extLst>
          </p:cNvPr>
          <p:cNvSpPr/>
          <p:nvPr/>
        </p:nvSpPr>
        <p:spPr>
          <a:xfrm>
            <a:off x="2693194" y="2614613"/>
            <a:ext cx="1221581" cy="6357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292F01-177E-4D05-B14E-265A6DE1D9E8}"/>
              </a:ext>
            </a:extLst>
          </p:cNvPr>
          <p:cNvSpPr/>
          <p:nvPr/>
        </p:nvSpPr>
        <p:spPr>
          <a:xfrm>
            <a:off x="2737587" y="2657475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6184C5-5FBA-4F1C-8E7D-A070FA08387E}"/>
              </a:ext>
            </a:extLst>
          </p:cNvPr>
          <p:cNvSpPr/>
          <p:nvPr/>
        </p:nvSpPr>
        <p:spPr>
          <a:xfrm>
            <a:off x="2782235" y="2696727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35D33D-6A6E-44CA-B733-C0A406B40F1A}"/>
              </a:ext>
            </a:extLst>
          </p:cNvPr>
          <p:cNvSpPr/>
          <p:nvPr/>
        </p:nvSpPr>
        <p:spPr>
          <a:xfrm>
            <a:off x="2826118" y="2736018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C070E43-1368-4E9C-B3B1-D2B54B0255E9}"/>
              </a:ext>
            </a:extLst>
          </p:cNvPr>
          <p:cNvSpPr/>
          <p:nvPr/>
        </p:nvSpPr>
        <p:spPr>
          <a:xfrm>
            <a:off x="3303219" y="2657475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439F8F7-4C04-4DCB-9AA5-48358A38E07F}"/>
              </a:ext>
            </a:extLst>
          </p:cNvPr>
          <p:cNvSpPr/>
          <p:nvPr/>
        </p:nvSpPr>
        <p:spPr>
          <a:xfrm>
            <a:off x="3347867" y="2696727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25FBA5D-A05F-4CE7-8CD1-B58AB953FAEF}"/>
              </a:ext>
            </a:extLst>
          </p:cNvPr>
          <p:cNvSpPr/>
          <p:nvPr/>
        </p:nvSpPr>
        <p:spPr>
          <a:xfrm>
            <a:off x="3391750" y="2736018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B520E7-27E1-4212-A24F-CDD9F3E7501E}"/>
              </a:ext>
            </a:extLst>
          </p:cNvPr>
          <p:cNvSpPr/>
          <p:nvPr/>
        </p:nvSpPr>
        <p:spPr>
          <a:xfrm>
            <a:off x="2693194" y="3243147"/>
            <a:ext cx="1221581" cy="6357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C1A00AC-F269-4553-893D-6EC7D795ED9E}"/>
              </a:ext>
            </a:extLst>
          </p:cNvPr>
          <p:cNvSpPr/>
          <p:nvPr/>
        </p:nvSpPr>
        <p:spPr>
          <a:xfrm>
            <a:off x="2737587" y="3286009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80EF2F0-41C8-4567-BA91-50C3AEC7F7CC}"/>
              </a:ext>
            </a:extLst>
          </p:cNvPr>
          <p:cNvSpPr/>
          <p:nvPr/>
        </p:nvSpPr>
        <p:spPr>
          <a:xfrm>
            <a:off x="2782235" y="3325261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D8D6E8-55AB-4BF2-A656-125A47E79C8D}"/>
              </a:ext>
            </a:extLst>
          </p:cNvPr>
          <p:cNvSpPr/>
          <p:nvPr/>
        </p:nvSpPr>
        <p:spPr>
          <a:xfrm>
            <a:off x="2826118" y="3364552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E19176E-8ADD-441C-B938-0AF34210E05D}"/>
              </a:ext>
            </a:extLst>
          </p:cNvPr>
          <p:cNvSpPr/>
          <p:nvPr/>
        </p:nvSpPr>
        <p:spPr>
          <a:xfrm>
            <a:off x="3303219" y="3286009"/>
            <a:ext cx="566397" cy="54642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118A24-59A3-4112-8F1F-847F491E7E50}"/>
              </a:ext>
            </a:extLst>
          </p:cNvPr>
          <p:cNvSpPr/>
          <p:nvPr/>
        </p:nvSpPr>
        <p:spPr>
          <a:xfrm>
            <a:off x="3347867" y="3325261"/>
            <a:ext cx="477101" cy="46791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B0AFEF5-32B9-407B-ABF6-D527CE49D1E8}"/>
              </a:ext>
            </a:extLst>
          </p:cNvPr>
          <p:cNvSpPr/>
          <p:nvPr/>
        </p:nvSpPr>
        <p:spPr>
          <a:xfrm>
            <a:off x="3391750" y="3364552"/>
            <a:ext cx="389335" cy="38933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89222-A8F9-482B-A0CD-FBC7947E2E60}"/>
              </a:ext>
            </a:extLst>
          </p:cNvPr>
          <p:cNvSpPr txBox="1"/>
          <p:nvPr/>
        </p:nvSpPr>
        <p:spPr>
          <a:xfrm>
            <a:off x="4642338" y="181769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axis=0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D6BA80-9162-4A2B-BB40-541E8688CF36}"/>
              </a:ext>
            </a:extLst>
          </p:cNvPr>
          <p:cNvCxnSpPr>
            <a:stCxn id="8" idx="2"/>
          </p:cNvCxnSpPr>
          <p:nvPr/>
        </p:nvCxnSpPr>
        <p:spPr>
          <a:xfrm>
            <a:off x="5114583" y="2187026"/>
            <a:ext cx="105911" cy="219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C63745B-271D-4A7C-8422-F564B8E585B0}"/>
              </a:ext>
            </a:extLst>
          </p:cNvPr>
          <p:cNvSpPr txBox="1"/>
          <p:nvPr/>
        </p:nvSpPr>
        <p:spPr>
          <a:xfrm>
            <a:off x="5755462" y="1817694"/>
            <a:ext cx="94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axis=3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6DB0E9B-3299-481C-A90D-83C3FA9F95AE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6108340" y="2187026"/>
            <a:ext cx="119367" cy="219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53225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padding='valid',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print(conv2d.numpy().reshape(2,2))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(conv2d.numpy().reshape(2,2),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5EA9700-B427-4A26-874B-311DA728C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42" y="4182944"/>
            <a:ext cx="26384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53B0D7-0503-461A-8CDF-B900868AEC91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11DBEA-4FFB-4F49-8A81-7FD0E6C39789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1EE5AB-7E41-482B-8E72-9FEC0D19D116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99DB32-28BF-4F6B-B6C9-9EC4599E1FC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767068-0C16-4192-8309-2A1334080D2C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7B150-E3D9-4B22-AF6C-C3D1943AD591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A33D26-17F4-4308-A85B-25F80492F005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198A5B-2ECF-4149-841B-4C1FA3728A55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6930E0-599B-4BF3-89AE-9F733F40F6AA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401AA2-9A8F-4439-9673-0A5631544184}"/>
              </a:ext>
            </a:extLst>
          </p:cNvPr>
          <p:cNvGrpSpPr/>
          <p:nvPr/>
        </p:nvGrpSpPr>
        <p:grpSpPr>
          <a:xfrm>
            <a:off x="7761271" y="3393102"/>
            <a:ext cx="841094" cy="841094"/>
            <a:chOff x="7766613" y="3057645"/>
            <a:chExt cx="841094" cy="84109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059053-8945-4018-86EE-E3DFEE65C578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E82B90-6A34-4169-A78B-2BDF79B607B9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88813C-3A7D-40BB-BDDA-067AB1FDFB9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FA7CF2E-C57F-4255-84BF-774C658281A2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69409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461085" y="883960"/>
            <a:ext cx="8756439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np.array([  [ [ [ 1. ] ], [[1.]] ]  ,  [[[1.]],[[1.]]]   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print("weight.shape=", weight.shape)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print(conv2d.numpy().reshape(3,3))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(conv2d.numpy().reshape(3,3),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185426" y="3619550"/>
            <a:ext cx="2950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655" name="Picture 7">
            <a:extLst>
              <a:ext uri="{FF2B5EF4-FFF2-40B4-BE49-F238E27FC236}">
                <a16:creationId xmlns:a16="http://schemas.microsoft.com/office/drawing/2014/main" id="{7A7BB56F-AB10-4E23-BDF4-8390FA74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9" y="4182343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DF0B1C-CA0A-48AC-81FB-227C7ACD6ED3}"/>
              </a:ext>
            </a:extLst>
          </p:cNvPr>
          <p:cNvSpPr/>
          <p:nvPr/>
        </p:nvSpPr>
        <p:spPr>
          <a:xfrm>
            <a:off x="5933954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792CAA-D861-4EB2-B0E3-BB479034FE0D}"/>
              </a:ext>
            </a:extLst>
          </p:cNvPr>
          <p:cNvSpPr/>
          <p:nvPr/>
        </p:nvSpPr>
        <p:spPr>
          <a:xfrm>
            <a:off x="6354501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6945C-F533-4552-B00C-617813093C3E}"/>
              </a:ext>
            </a:extLst>
          </p:cNvPr>
          <p:cNvSpPr/>
          <p:nvPr/>
        </p:nvSpPr>
        <p:spPr>
          <a:xfrm>
            <a:off x="6775048" y="3003630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2012C7-76ED-4466-9EAC-89AFE2C4D1D7}"/>
              </a:ext>
            </a:extLst>
          </p:cNvPr>
          <p:cNvSpPr/>
          <p:nvPr/>
        </p:nvSpPr>
        <p:spPr>
          <a:xfrm>
            <a:off x="5933954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0EF9E-8936-4953-B178-A17B0E0CFAA9}"/>
              </a:ext>
            </a:extLst>
          </p:cNvPr>
          <p:cNvSpPr/>
          <p:nvPr/>
        </p:nvSpPr>
        <p:spPr>
          <a:xfrm>
            <a:off x="6354501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EA439F-8977-4623-9D17-BD45F353FE0E}"/>
              </a:ext>
            </a:extLst>
          </p:cNvPr>
          <p:cNvSpPr/>
          <p:nvPr/>
        </p:nvSpPr>
        <p:spPr>
          <a:xfrm>
            <a:off x="6775048" y="3424177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875D8B-62DD-48BA-B05B-114493EF0F2C}"/>
              </a:ext>
            </a:extLst>
          </p:cNvPr>
          <p:cNvSpPr/>
          <p:nvPr/>
        </p:nvSpPr>
        <p:spPr>
          <a:xfrm>
            <a:off x="5933954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1C2E1B-E326-4D73-81E5-38DB87823408}"/>
              </a:ext>
            </a:extLst>
          </p:cNvPr>
          <p:cNvSpPr/>
          <p:nvPr/>
        </p:nvSpPr>
        <p:spPr>
          <a:xfrm>
            <a:off x="6354501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0D7E9-7450-4A2B-BC5D-2DAC6F4769DE}"/>
              </a:ext>
            </a:extLst>
          </p:cNvPr>
          <p:cNvSpPr/>
          <p:nvPr/>
        </p:nvSpPr>
        <p:spPr>
          <a:xfrm>
            <a:off x="6775048" y="3844724"/>
            <a:ext cx="420547" cy="420547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4EFDBC-FD04-4198-A298-F15BA031088B}"/>
              </a:ext>
            </a:extLst>
          </p:cNvPr>
          <p:cNvSpPr/>
          <p:nvPr/>
        </p:nvSpPr>
        <p:spPr>
          <a:xfrm>
            <a:off x="7195595" y="3003630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A39A7B-0591-486F-89FD-1243FD0B6D1F}"/>
              </a:ext>
            </a:extLst>
          </p:cNvPr>
          <p:cNvSpPr/>
          <p:nvPr/>
        </p:nvSpPr>
        <p:spPr>
          <a:xfrm>
            <a:off x="7195595" y="3424177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4F1A89-2770-46D9-B7D0-EDD2805C6A4F}"/>
              </a:ext>
            </a:extLst>
          </p:cNvPr>
          <p:cNvSpPr/>
          <p:nvPr/>
        </p:nvSpPr>
        <p:spPr>
          <a:xfrm>
            <a:off x="7195595" y="3844724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47A552-0708-4DA7-B160-12009043275A}"/>
              </a:ext>
            </a:extLst>
          </p:cNvPr>
          <p:cNvSpPr/>
          <p:nvPr/>
        </p:nvSpPr>
        <p:spPr>
          <a:xfrm>
            <a:off x="5933954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354BB5-B97C-4E74-B081-A74DB3BA6AED}"/>
              </a:ext>
            </a:extLst>
          </p:cNvPr>
          <p:cNvSpPr/>
          <p:nvPr/>
        </p:nvSpPr>
        <p:spPr>
          <a:xfrm>
            <a:off x="6354501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7E6F4F-EC7C-4328-9A45-3696265D827D}"/>
              </a:ext>
            </a:extLst>
          </p:cNvPr>
          <p:cNvSpPr/>
          <p:nvPr/>
        </p:nvSpPr>
        <p:spPr>
          <a:xfrm>
            <a:off x="6775048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BC9D7-4408-40B9-AD63-981E9F80BB0F}"/>
              </a:ext>
            </a:extLst>
          </p:cNvPr>
          <p:cNvSpPr/>
          <p:nvPr/>
        </p:nvSpPr>
        <p:spPr>
          <a:xfrm>
            <a:off x="7195595" y="426527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1854B1-950D-4FCD-AC43-E7377C7984B7}"/>
              </a:ext>
            </a:extLst>
          </p:cNvPr>
          <p:cNvGrpSpPr/>
          <p:nvPr/>
        </p:nvGrpSpPr>
        <p:grpSpPr>
          <a:xfrm>
            <a:off x="8194001" y="3199003"/>
            <a:ext cx="841094" cy="841094"/>
            <a:chOff x="7766613" y="3057645"/>
            <a:chExt cx="841094" cy="8410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299621-C0C1-409C-A6C8-EEF1D8FB0D22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AF4A88-0699-4A50-8B7E-1DA460032B0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CB1BCA-2E43-4AF4-B927-57112F41D670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C83DCF-0449-423D-A48A-65E7ABA370D0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6505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89A3498A-EF62-4C3F-9929-331E61FD4C95}"/>
              </a:ext>
            </a:extLst>
          </p:cNvPr>
          <p:cNvSpPr/>
          <p:nvPr/>
        </p:nvSpPr>
        <p:spPr>
          <a:xfrm>
            <a:off x="4327412" y="3077143"/>
            <a:ext cx="1332983" cy="10839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3CB567-3B1E-4125-97C4-40E2F10C81ED}"/>
              </a:ext>
            </a:extLst>
          </p:cNvPr>
          <p:cNvSpPr/>
          <p:nvPr/>
        </p:nvSpPr>
        <p:spPr>
          <a:xfrm>
            <a:off x="4364374" y="3114620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ADB54B-F858-4299-8BCC-EE2D1D43037D}"/>
              </a:ext>
            </a:extLst>
          </p:cNvPr>
          <p:cNvSpPr/>
          <p:nvPr/>
        </p:nvSpPr>
        <p:spPr>
          <a:xfrm>
            <a:off x="4406111" y="3151640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530590" y="1396801"/>
            <a:ext cx="4772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530590" y="2185850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DEF9A1D-40DE-49BA-997F-824A6A929CD7}"/>
              </a:ext>
            </a:extLst>
          </p:cNvPr>
          <p:cNvGrpSpPr/>
          <p:nvPr/>
        </p:nvGrpSpPr>
        <p:grpSpPr>
          <a:xfrm>
            <a:off x="3084671" y="5506115"/>
            <a:ext cx="4334745" cy="885140"/>
            <a:chOff x="3084671" y="5506115"/>
            <a:chExt cx="4334745" cy="88514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A00B648-0512-4784-9714-67CD4059AF68}"/>
                </a:ext>
              </a:extLst>
            </p:cNvPr>
            <p:cNvSpPr/>
            <p:nvPr/>
          </p:nvSpPr>
          <p:spPr>
            <a:xfrm>
              <a:off x="3084671" y="550611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8632327-AC37-4AD8-97D7-6E0AA8A62009}"/>
                </a:ext>
              </a:extLst>
            </p:cNvPr>
            <p:cNvSpPr/>
            <p:nvPr/>
          </p:nvSpPr>
          <p:spPr>
            <a:xfrm>
              <a:off x="3527241" y="550611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95BA3B6-BB64-4EE1-A5D5-DC1B3B60689F}"/>
                </a:ext>
              </a:extLst>
            </p:cNvPr>
            <p:cNvSpPr/>
            <p:nvPr/>
          </p:nvSpPr>
          <p:spPr>
            <a:xfrm>
              <a:off x="3084671" y="594868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63224A-0D84-4004-984C-9DE5DBB96F8A}"/>
                </a:ext>
              </a:extLst>
            </p:cNvPr>
            <p:cNvSpPr/>
            <p:nvPr/>
          </p:nvSpPr>
          <p:spPr>
            <a:xfrm>
              <a:off x="3527241" y="594868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824C9BE-097A-4892-B53C-D6C724DD10C2}"/>
                </a:ext>
              </a:extLst>
            </p:cNvPr>
            <p:cNvSpPr/>
            <p:nvPr/>
          </p:nvSpPr>
          <p:spPr>
            <a:xfrm>
              <a:off x="4729860" y="550611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E8186D2-A3FD-48EA-8027-925C24CFBA60}"/>
                </a:ext>
              </a:extLst>
            </p:cNvPr>
            <p:cNvSpPr/>
            <p:nvPr/>
          </p:nvSpPr>
          <p:spPr>
            <a:xfrm>
              <a:off x="5172430" y="550611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0D33631F-FE9D-45A5-8BF6-59A50FB2E832}"/>
                </a:ext>
              </a:extLst>
            </p:cNvPr>
            <p:cNvSpPr/>
            <p:nvPr/>
          </p:nvSpPr>
          <p:spPr>
            <a:xfrm>
              <a:off x="4729860" y="594868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F56B267-5800-4C42-9BF5-CF3930494F50}"/>
                </a:ext>
              </a:extLst>
            </p:cNvPr>
            <p:cNvSpPr/>
            <p:nvPr/>
          </p:nvSpPr>
          <p:spPr>
            <a:xfrm>
              <a:off x="5172430" y="594868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32AC2D8-A709-4F5D-9C79-EA3A60F06A1A}"/>
                </a:ext>
              </a:extLst>
            </p:cNvPr>
            <p:cNvSpPr/>
            <p:nvPr/>
          </p:nvSpPr>
          <p:spPr>
            <a:xfrm>
              <a:off x="6534276" y="550611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6CE469F-7F87-4A44-B05C-CA769B6946DE}"/>
                </a:ext>
              </a:extLst>
            </p:cNvPr>
            <p:cNvSpPr/>
            <p:nvPr/>
          </p:nvSpPr>
          <p:spPr>
            <a:xfrm>
              <a:off x="6976846" y="550611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CACB625-632F-434E-88A9-0F8713B3AE05}"/>
                </a:ext>
              </a:extLst>
            </p:cNvPr>
            <p:cNvSpPr/>
            <p:nvPr/>
          </p:nvSpPr>
          <p:spPr>
            <a:xfrm>
              <a:off x="6534276" y="594868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2B62B26-C122-4E09-9F3E-2BD5459133C4}"/>
                </a:ext>
              </a:extLst>
            </p:cNvPr>
            <p:cNvSpPr/>
            <p:nvPr/>
          </p:nvSpPr>
          <p:spPr>
            <a:xfrm>
              <a:off x="6976846" y="5948685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8F2259-0700-4A87-A2A2-4E85401E6075}"/>
              </a:ext>
            </a:extLst>
          </p:cNvPr>
          <p:cNvSpPr/>
          <p:nvPr/>
        </p:nvSpPr>
        <p:spPr>
          <a:xfrm>
            <a:off x="4446834" y="3188660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69A0398-5123-4E40-9776-A181F2E22A0B}"/>
              </a:ext>
            </a:extLst>
          </p:cNvPr>
          <p:cNvSpPr/>
          <p:nvPr/>
        </p:nvSpPr>
        <p:spPr>
          <a:xfrm>
            <a:off x="4809632" y="3188660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1CA02F5-AE48-4653-AD16-7DB898D82A06}"/>
              </a:ext>
            </a:extLst>
          </p:cNvPr>
          <p:cNvSpPr/>
          <p:nvPr/>
        </p:nvSpPr>
        <p:spPr>
          <a:xfrm>
            <a:off x="5172430" y="3188660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CE43D8-E377-4400-875B-6149B5EC403E}"/>
              </a:ext>
            </a:extLst>
          </p:cNvPr>
          <p:cNvSpPr/>
          <p:nvPr/>
        </p:nvSpPr>
        <p:spPr>
          <a:xfrm>
            <a:off x="4364374" y="3618908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6A6E491-D2C3-4194-9AB8-67CF4691BE14}"/>
              </a:ext>
            </a:extLst>
          </p:cNvPr>
          <p:cNvSpPr/>
          <p:nvPr/>
        </p:nvSpPr>
        <p:spPr>
          <a:xfrm>
            <a:off x="4406111" y="3655928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475B27-5C90-4423-988E-3F9A480815A4}"/>
              </a:ext>
            </a:extLst>
          </p:cNvPr>
          <p:cNvSpPr/>
          <p:nvPr/>
        </p:nvSpPr>
        <p:spPr>
          <a:xfrm>
            <a:off x="4446834" y="3692948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BE52C62-2FF9-42B4-A896-8C32E99088D4}"/>
              </a:ext>
            </a:extLst>
          </p:cNvPr>
          <p:cNvSpPr/>
          <p:nvPr/>
        </p:nvSpPr>
        <p:spPr>
          <a:xfrm>
            <a:off x="4809632" y="3692948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C530078-0AFC-444C-B240-EAD62703A664}"/>
              </a:ext>
            </a:extLst>
          </p:cNvPr>
          <p:cNvSpPr/>
          <p:nvPr/>
        </p:nvSpPr>
        <p:spPr>
          <a:xfrm>
            <a:off x="5172430" y="3692948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10BD689-01D8-4706-BA5F-EF94560987F1}"/>
              </a:ext>
            </a:extLst>
          </p:cNvPr>
          <p:cNvSpPr/>
          <p:nvPr/>
        </p:nvSpPr>
        <p:spPr>
          <a:xfrm>
            <a:off x="4327412" y="4159926"/>
            <a:ext cx="1332983" cy="10839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A2877C2-E82A-44CF-BF85-C33D48414E6A}"/>
              </a:ext>
            </a:extLst>
          </p:cNvPr>
          <p:cNvSpPr/>
          <p:nvPr/>
        </p:nvSpPr>
        <p:spPr>
          <a:xfrm>
            <a:off x="4364374" y="4197403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77EDFCC-EE08-482D-A523-3A06F9102D81}"/>
              </a:ext>
            </a:extLst>
          </p:cNvPr>
          <p:cNvSpPr/>
          <p:nvPr/>
        </p:nvSpPr>
        <p:spPr>
          <a:xfrm>
            <a:off x="4406111" y="4234423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8CDFD6D-4224-49C6-BB7F-DA76866E22E1}"/>
              </a:ext>
            </a:extLst>
          </p:cNvPr>
          <p:cNvSpPr/>
          <p:nvPr/>
        </p:nvSpPr>
        <p:spPr>
          <a:xfrm>
            <a:off x="4446834" y="4271443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B61A26B-C759-4386-9618-C8678801A00E}"/>
              </a:ext>
            </a:extLst>
          </p:cNvPr>
          <p:cNvSpPr/>
          <p:nvPr/>
        </p:nvSpPr>
        <p:spPr>
          <a:xfrm>
            <a:off x="4809632" y="4271443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BE0CE62-37C7-4D99-9909-6ADFCE6D9880}"/>
              </a:ext>
            </a:extLst>
          </p:cNvPr>
          <p:cNvSpPr/>
          <p:nvPr/>
        </p:nvSpPr>
        <p:spPr>
          <a:xfrm>
            <a:off x="5172430" y="4271443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F4A7B8D-B515-493D-8DB9-093775000DC7}"/>
              </a:ext>
            </a:extLst>
          </p:cNvPr>
          <p:cNvSpPr/>
          <p:nvPr/>
        </p:nvSpPr>
        <p:spPr>
          <a:xfrm>
            <a:off x="4364374" y="4701691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FAA6711-C26B-464F-AA04-61430C7F14A3}"/>
              </a:ext>
            </a:extLst>
          </p:cNvPr>
          <p:cNvSpPr/>
          <p:nvPr/>
        </p:nvSpPr>
        <p:spPr>
          <a:xfrm>
            <a:off x="4406111" y="4738711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DE2A6AB-B3B5-417C-8379-A9BCFD9EAE9B}"/>
              </a:ext>
            </a:extLst>
          </p:cNvPr>
          <p:cNvSpPr/>
          <p:nvPr/>
        </p:nvSpPr>
        <p:spPr>
          <a:xfrm>
            <a:off x="4446834" y="4775731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59652B8-7C54-419B-823B-4AD28CFE6837}"/>
              </a:ext>
            </a:extLst>
          </p:cNvPr>
          <p:cNvSpPr/>
          <p:nvPr/>
        </p:nvSpPr>
        <p:spPr>
          <a:xfrm>
            <a:off x="4809632" y="4775731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E442FEC-D9A6-4BC2-BC6C-38E103C96885}"/>
              </a:ext>
            </a:extLst>
          </p:cNvPr>
          <p:cNvSpPr/>
          <p:nvPr/>
        </p:nvSpPr>
        <p:spPr>
          <a:xfrm>
            <a:off x="5172430" y="4775731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3792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33855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temp=np.transpose(weight,(3,0,1,2))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57198" y="1422793"/>
            <a:ext cx="3993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7310510" y="2290012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(2,2,1,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067F46-0BF8-4F23-8F0B-B709EA9D5766}"/>
              </a:ext>
            </a:extLst>
          </p:cNvPr>
          <p:cNvSpPr txBox="1"/>
          <p:nvPr/>
        </p:nvSpPr>
        <p:spPr>
          <a:xfrm>
            <a:off x="7350435" y="3072462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8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,2,2,1)</a:t>
            </a:r>
            <a:endParaRPr lang="ko-KR" altLang="en-US" sz="2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729E2D4-945D-4B96-B765-D9FE55BFDB59}"/>
              </a:ext>
            </a:extLst>
          </p:cNvPr>
          <p:cNvCxnSpPr/>
          <p:nvPr/>
        </p:nvCxnSpPr>
        <p:spPr>
          <a:xfrm flipH="1">
            <a:off x="7721194" y="2724912"/>
            <a:ext cx="1100937" cy="4505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CB2DB5D-867C-479D-96D5-884BF8C46385}"/>
              </a:ext>
            </a:extLst>
          </p:cNvPr>
          <p:cNvCxnSpPr>
            <a:cxnSpLocks/>
          </p:cNvCxnSpPr>
          <p:nvPr/>
        </p:nvCxnSpPr>
        <p:spPr>
          <a:xfrm>
            <a:off x="7721194" y="2786039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0F2A74E-23F6-443C-9347-D674C76ECEC2}"/>
              </a:ext>
            </a:extLst>
          </p:cNvPr>
          <p:cNvCxnSpPr>
            <a:cxnSpLocks/>
          </p:cNvCxnSpPr>
          <p:nvPr/>
        </p:nvCxnSpPr>
        <p:spPr>
          <a:xfrm>
            <a:off x="8076135" y="2747797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9D0C732-25FD-4DF2-85FE-9A92786821B0}"/>
              </a:ext>
            </a:extLst>
          </p:cNvPr>
          <p:cNvCxnSpPr>
            <a:cxnSpLocks/>
          </p:cNvCxnSpPr>
          <p:nvPr/>
        </p:nvCxnSpPr>
        <p:spPr>
          <a:xfrm>
            <a:off x="8462956" y="2755474"/>
            <a:ext cx="427939" cy="4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625E33C3-5066-4309-94E4-EA07C95F0FC0}"/>
              </a:ext>
            </a:extLst>
          </p:cNvPr>
          <p:cNvSpPr txBox="1"/>
          <p:nvPr/>
        </p:nvSpPr>
        <p:spPr>
          <a:xfrm>
            <a:off x="5542461" y="3654857"/>
            <a:ext cx="5121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temp=np.transpose(weight,(3,0,1,2))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347A49D-9E1F-4F62-A181-7CCA6FDCD997}"/>
              </a:ext>
            </a:extLst>
          </p:cNvPr>
          <p:cNvSpPr/>
          <p:nvPr/>
        </p:nvSpPr>
        <p:spPr>
          <a:xfrm>
            <a:off x="618797" y="2497577"/>
            <a:ext cx="1332983" cy="10839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C79BAB-CB6C-4592-9728-079B7FD12EA8}"/>
              </a:ext>
            </a:extLst>
          </p:cNvPr>
          <p:cNvSpPr/>
          <p:nvPr/>
        </p:nvSpPr>
        <p:spPr>
          <a:xfrm>
            <a:off x="655759" y="2535054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AEC4CA3-673C-4B0F-BFE5-1C7EA862E734}"/>
              </a:ext>
            </a:extLst>
          </p:cNvPr>
          <p:cNvSpPr/>
          <p:nvPr/>
        </p:nvSpPr>
        <p:spPr>
          <a:xfrm>
            <a:off x="697496" y="2572074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1E20DCD-6D14-4D70-B223-42A44C981E74}"/>
              </a:ext>
            </a:extLst>
          </p:cNvPr>
          <p:cNvSpPr/>
          <p:nvPr/>
        </p:nvSpPr>
        <p:spPr>
          <a:xfrm>
            <a:off x="738219" y="260909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E14402-5BF4-46EE-8C2F-2453A6954412}"/>
              </a:ext>
            </a:extLst>
          </p:cNvPr>
          <p:cNvSpPr/>
          <p:nvPr/>
        </p:nvSpPr>
        <p:spPr>
          <a:xfrm>
            <a:off x="1101017" y="260909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9CDFCC-E976-4E98-B77E-C0EB3AFDC1F7}"/>
              </a:ext>
            </a:extLst>
          </p:cNvPr>
          <p:cNvSpPr/>
          <p:nvPr/>
        </p:nvSpPr>
        <p:spPr>
          <a:xfrm>
            <a:off x="1463815" y="260909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749B7AD-B092-40D9-A249-DE9A55B369EC}"/>
              </a:ext>
            </a:extLst>
          </p:cNvPr>
          <p:cNvSpPr/>
          <p:nvPr/>
        </p:nvSpPr>
        <p:spPr>
          <a:xfrm>
            <a:off x="655759" y="3039342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2488C4F-B76C-4DBA-A880-62E2564442F8}"/>
              </a:ext>
            </a:extLst>
          </p:cNvPr>
          <p:cNvSpPr/>
          <p:nvPr/>
        </p:nvSpPr>
        <p:spPr>
          <a:xfrm>
            <a:off x="697496" y="3076362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88DB9B-9327-414B-8A25-BA8324A9552A}"/>
              </a:ext>
            </a:extLst>
          </p:cNvPr>
          <p:cNvSpPr/>
          <p:nvPr/>
        </p:nvSpPr>
        <p:spPr>
          <a:xfrm>
            <a:off x="738219" y="3113382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6FCF646-23F1-40A0-A0AB-A0D032025C4A}"/>
              </a:ext>
            </a:extLst>
          </p:cNvPr>
          <p:cNvSpPr/>
          <p:nvPr/>
        </p:nvSpPr>
        <p:spPr>
          <a:xfrm>
            <a:off x="1101017" y="3113382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7BB3773-B719-4498-A2F1-3ABE954DC9BE}"/>
              </a:ext>
            </a:extLst>
          </p:cNvPr>
          <p:cNvSpPr/>
          <p:nvPr/>
        </p:nvSpPr>
        <p:spPr>
          <a:xfrm>
            <a:off x="1463815" y="3113382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88FDA9-4354-4085-BD0A-8119D6E0134F}"/>
              </a:ext>
            </a:extLst>
          </p:cNvPr>
          <p:cNvSpPr/>
          <p:nvPr/>
        </p:nvSpPr>
        <p:spPr>
          <a:xfrm>
            <a:off x="618797" y="3580360"/>
            <a:ext cx="1332983" cy="108393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3FED6E2-C25A-431A-AFBF-7E3D900BF091}"/>
              </a:ext>
            </a:extLst>
          </p:cNvPr>
          <p:cNvSpPr/>
          <p:nvPr/>
        </p:nvSpPr>
        <p:spPr>
          <a:xfrm>
            <a:off x="655759" y="3617837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10D14C1-4250-4B67-8144-63C52B722CFD}"/>
              </a:ext>
            </a:extLst>
          </p:cNvPr>
          <p:cNvSpPr/>
          <p:nvPr/>
        </p:nvSpPr>
        <p:spPr>
          <a:xfrm>
            <a:off x="697496" y="3654857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20D192D-482B-4C17-B1B8-86FBED7FEA86}"/>
              </a:ext>
            </a:extLst>
          </p:cNvPr>
          <p:cNvSpPr/>
          <p:nvPr/>
        </p:nvSpPr>
        <p:spPr>
          <a:xfrm>
            <a:off x="738219" y="3691877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DA89660-224C-44A7-9203-1278F977D0AF}"/>
              </a:ext>
            </a:extLst>
          </p:cNvPr>
          <p:cNvSpPr/>
          <p:nvPr/>
        </p:nvSpPr>
        <p:spPr>
          <a:xfrm>
            <a:off x="1101017" y="3691877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E1EAA66-EAB9-44C3-A2FD-FF58933C4FF1}"/>
              </a:ext>
            </a:extLst>
          </p:cNvPr>
          <p:cNvSpPr/>
          <p:nvPr/>
        </p:nvSpPr>
        <p:spPr>
          <a:xfrm>
            <a:off x="1463815" y="3691877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EF96494-5DD9-475B-A27B-B8679CC26908}"/>
              </a:ext>
            </a:extLst>
          </p:cNvPr>
          <p:cNvSpPr/>
          <p:nvPr/>
        </p:nvSpPr>
        <p:spPr>
          <a:xfrm>
            <a:off x="655759" y="4122125"/>
            <a:ext cx="1259001" cy="5059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DF91D89-DD77-494B-84E8-47770D86F49B}"/>
              </a:ext>
            </a:extLst>
          </p:cNvPr>
          <p:cNvSpPr/>
          <p:nvPr/>
        </p:nvSpPr>
        <p:spPr>
          <a:xfrm>
            <a:off x="697496" y="4159145"/>
            <a:ext cx="1173541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162C0E1-5DDD-4274-83F1-7771143C842D}"/>
              </a:ext>
            </a:extLst>
          </p:cNvPr>
          <p:cNvSpPr/>
          <p:nvPr/>
        </p:nvSpPr>
        <p:spPr>
          <a:xfrm>
            <a:off x="738219" y="4196165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3D05CD7-2D46-458F-9497-8E48099DF362}"/>
              </a:ext>
            </a:extLst>
          </p:cNvPr>
          <p:cNvSpPr/>
          <p:nvPr/>
        </p:nvSpPr>
        <p:spPr>
          <a:xfrm>
            <a:off x="1101017" y="4196165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4BBF91E-5166-4B4C-B761-826E0DFEF3CE}"/>
              </a:ext>
            </a:extLst>
          </p:cNvPr>
          <p:cNvSpPr/>
          <p:nvPr/>
        </p:nvSpPr>
        <p:spPr>
          <a:xfrm>
            <a:off x="1463815" y="4196165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5834F-9120-45D0-B348-584A782A2BA2}"/>
              </a:ext>
            </a:extLst>
          </p:cNvPr>
          <p:cNvSpPr txBox="1"/>
          <p:nvPr/>
        </p:nvSpPr>
        <p:spPr>
          <a:xfrm>
            <a:off x="801154" y="208731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94298B6-0DA3-4FF2-A7DF-D9E8B642746E}"/>
              </a:ext>
            </a:extLst>
          </p:cNvPr>
          <p:cNvSpPr txBox="1"/>
          <p:nvPr/>
        </p:nvSpPr>
        <p:spPr>
          <a:xfrm>
            <a:off x="3140834" y="176794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temp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9E39F35-5883-4881-A459-024516096B98}"/>
              </a:ext>
            </a:extLst>
          </p:cNvPr>
          <p:cNvSpPr/>
          <p:nvPr/>
        </p:nvSpPr>
        <p:spPr>
          <a:xfrm>
            <a:off x="2787327" y="2610654"/>
            <a:ext cx="1999390" cy="5841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236257A-4CA3-4ACD-8A30-1767A89DF4A8}"/>
              </a:ext>
            </a:extLst>
          </p:cNvPr>
          <p:cNvSpPr/>
          <p:nvPr/>
        </p:nvSpPr>
        <p:spPr>
          <a:xfrm>
            <a:off x="2835280" y="2646894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1517E1-D450-42FE-BA9F-DFEC44BADBE8}"/>
              </a:ext>
            </a:extLst>
          </p:cNvPr>
          <p:cNvSpPr/>
          <p:nvPr/>
        </p:nvSpPr>
        <p:spPr>
          <a:xfrm>
            <a:off x="2876531" y="2686820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248C918-B9C2-470A-90CF-50FF8C85D18C}"/>
              </a:ext>
            </a:extLst>
          </p:cNvPr>
          <p:cNvSpPr/>
          <p:nvPr/>
        </p:nvSpPr>
        <p:spPr>
          <a:xfrm>
            <a:off x="2913036" y="2721989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92385D4-6E38-4C40-A337-BA6C1D7C61BC}"/>
              </a:ext>
            </a:extLst>
          </p:cNvPr>
          <p:cNvSpPr/>
          <p:nvPr/>
        </p:nvSpPr>
        <p:spPr>
          <a:xfrm>
            <a:off x="3311440" y="2686820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EA8224-2D85-43B5-AF1E-B61D33EA6762}"/>
              </a:ext>
            </a:extLst>
          </p:cNvPr>
          <p:cNvSpPr/>
          <p:nvPr/>
        </p:nvSpPr>
        <p:spPr>
          <a:xfrm>
            <a:off x="3347945" y="2721989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A0C7689-A5DF-40F0-8541-7EDA9F251512}"/>
              </a:ext>
            </a:extLst>
          </p:cNvPr>
          <p:cNvSpPr/>
          <p:nvPr/>
        </p:nvSpPr>
        <p:spPr>
          <a:xfrm>
            <a:off x="3784144" y="2646894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F263927-FC16-4AB9-B822-D26A33F66711}"/>
              </a:ext>
            </a:extLst>
          </p:cNvPr>
          <p:cNvSpPr/>
          <p:nvPr/>
        </p:nvSpPr>
        <p:spPr>
          <a:xfrm>
            <a:off x="3825395" y="2686820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79DB03C-D164-47A3-B869-8DBE8B08DAC2}"/>
              </a:ext>
            </a:extLst>
          </p:cNvPr>
          <p:cNvSpPr/>
          <p:nvPr/>
        </p:nvSpPr>
        <p:spPr>
          <a:xfrm>
            <a:off x="3861900" y="2721989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39666FB-CD6F-4D2C-855D-377822BAB89E}"/>
              </a:ext>
            </a:extLst>
          </p:cNvPr>
          <p:cNvSpPr/>
          <p:nvPr/>
        </p:nvSpPr>
        <p:spPr>
          <a:xfrm>
            <a:off x="4260304" y="2686820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A443D1F-7219-49C8-8EA6-3DA2BEB8B5F7}"/>
              </a:ext>
            </a:extLst>
          </p:cNvPr>
          <p:cNvSpPr/>
          <p:nvPr/>
        </p:nvSpPr>
        <p:spPr>
          <a:xfrm>
            <a:off x="4296809" y="2721989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8E503F1-7AD2-457F-BFDA-6D5B69E43CBD}"/>
              </a:ext>
            </a:extLst>
          </p:cNvPr>
          <p:cNvSpPr/>
          <p:nvPr/>
        </p:nvSpPr>
        <p:spPr>
          <a:xfrm>
            <a:off x="2788016" y="3193996"/>
            <a:ext cx="1999390" cy="5841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7759097-19C8-4B3A-8368-8BFB9734981B}"/>
              </a:ext>
            </a:extLst>
          </p:cNvPr>
          <p:cNvSpPr/>
          <p:nvPr/>
        </p:nvSpPr>
        <p:spPr>
          <a:xfrm>
            <a:off x="2835969" y="3230236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D6CEA00-9B78-4CC8-AEA0-5DFC88361E0A}"/>
              </a:ext>
            </a:extLst>
          </p:cNvPr>
          <p:cNvSpPr/>
          <p:nvPr/>
        </p:nvSpPr>
        <p:spPr>
          <a:xfrm>
            <a:off x="2877220" y="3270162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A3257E6-1461-4016-A3D8-968A9603A2A1}"/>
              </a:ext>
            </a:extLst>
          </p:cNvPr>
          <p:cNvSpPr/>
          <p:nvPr/>
        </p:nvSpPr>
        <p:spPr>
          <a:xfrm>
            <a:off x="2913725" y="3305331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C14DBBF-9B85-4E31-BB65-38AC9ECE4792}"/>
              </a:ext>
            </a:extLst>
          </p:cNvPr>
          <p:cNvSpPr/>
          <p:nvPr/>
        </p:nvSpPr>
        <p:spPr>
          <a:xfrm>
            <a:off x="3312129" y="3270162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5D3D71E-253D-479F-A7AF-5D6EF2417089}"/>
              </a:ext>
            </a:extLst>
          </p:cNvPr>
          <p:cNvSpPr/>
          <p:nvPr/>
        </p:nvSpPr>
        <p:spPr>
          <a:xfrm>
            <a:off x="3348634" y="3305331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9CB5E9E-99EA-4D45-B8D7-DFCE1D78A2C5}"/>
              </a:ext>
            </a:extLst>
          </p:cNvPr>
          <p:cNvSpPr/>
          <p:nvPr/>
        </p:nvSpPr>
        <p:spPr>
          <a:xfrm>
            <a:off x="3784833" y="3230236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20C2B52-97AD-430E-A356-4FC9063BF6CD}"/>
              </a:ext>
            </a:extLst>
          </p:cNvPr>
          <p:cNvSpPr/>
          <p:nvPr/>
        </p:nvSpPr>
        <p:spPr>
          <a:xfrm>
            <a:off x="3826084" y="3270162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EC3A646-F070-4368-8F06-CF05409116AE}"/>
              </a:ext>
            </a:extLst>
          </p:cNvPr>
          <p:cNvSpPr/>
          <p:nvPr/>
        </p:nvSpPr>
        <p:spPr>
          <a:xfrm>
            <a:off x="3862589" y="3305331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4EB9E32-4E66-46AA-BC9E-40ADF3E0E3C3}"/>
              </a:ext>
            </a:extLst>
          </p:cNvPr>
          <p:cNvSpPr/>
          <p:nvPr/>
        </p:nvSpPr>
        <p:spPr>
          <a:xfrm>
            <a:off x="4260993" y="3270162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DEA7CAB-ACB9-44F9-8F5C-B2342201DBDA}"/>
              </a:ext>
            </a:extLst>
          </p:cNvPr>
          <p:cNvSpPr/>
          <p:nvPr/>
        </p:nvSpPr>
        <p:spPr>
          <a:xfrm>
            <a:off x="4297498" y="3305331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D0FE267-EF1F-4C02-B96A-D5BDEADCF9A3}"/>
              </a:ext>
            </a:extLst>
          </p:cNvPr>
          <p:cNvSpPr/>
          <p:nvPr/>
        </p:nvSpPr>
        <p:spPr>
          <a:xfrm>
            <a:off x="2788705" y="3777338"/>
            <a:ext cx="1999390" cy="58419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DDB5D3F-AD2B-46B8-8F31-5DB5CCD1DFD1}"/>
              </a:ext>
            </a:extLst>
          </p:cNvPr>
          <p:cNvSpPr/>
          <p:nvPr/>
        </p:nvSpPr>
        <p:spPr>
          <a:xfrm>
            <a:off x="2836658" y="3813578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D9176FD-401E-457D-AE73-8470B1FCEFAB}"/>
              </a:ext>
            </a:extLst>
          </p:cNvPr>
          <p:cNvSpPr/>
          <p:nvPr/>
        </p:nvSpPr>
        <p:spPr>
          <a:xfrm>
            <a:off x="2877909" y="3853504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F0CD5E2-700B-4E2A-B093-5AA5244EB17F}"/>
              </a:ext>
            </a:extLst>
          </p:cNvPr>
          <p:cNvSpPr/>
          <p:nvPr/>
        </p:nvSpPr>
        <p:spPr>
          <a:xfrm>
            <a:off x="2914414" y="3888673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8886FD93-766C-4B18-A04E-7C8421B9E1DB}"/>
              </a:ext>
            </a:extLst>
          </p:cNvPr>
          <p:cNvSpPr/>
          <p:nvPr/>
        </p:nvSpPr>
        <p:spPr>
          <a:xfrm>
            <a:off x="3312818" y="3853504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F2F902EC-17CE-47EF-907D-DC8C1C90D8AA}"/>
              </a:ext>
            </a:extLst>
          </p:cNvPr>
          <p:cNvSpPr/>
          <p:nvPr/>
        </p:nvSpPr>
        <p:spPr>
          <a:xfrm>
            <a:off x="3349323" y="3888673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1F227C7-A926-4A70-B71C-59340534A729}"/>
              </a:ext>
            </a:extLst>
          </p:cNvPr>
          <p:cNvSpPr/>
          <p:nvPr/>
        </p:nvSpPr>
        <p:spPr>
          <a:xfrm>
            <a:off x="3785522" y="3813578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66DAE1C-D25B-4831-B519-F4F4DD527167}"/>
              </a:ext>
            </a:extLst>
          </p:cNvPr>
          <p:cNvSpPr/>
          <p:nvPr/>
        </p:nvSpPr>
        <p:spPr>
          <a:xfrm>
            <a:off x="3826773" y="3853504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D36C527-AFE5-4199-B732-22F28F34B344}"/>
              </a:ext>
            </a:extLst>
          </p:cNvPr>
          <p:cNvSpPr/>
          <p:nvPr/>
        </p:nvSpPr>
        <p:spPr>
          <a:xfrm>
            <a:off x="3863278" y="3888673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38B3ACE-C139-45C6-BD93-8257DB96796E}"/>
              </a:ext>
            </a:extLst>
          </p:cNvPr>
          <p:cNvSpPr/>
          <p:nvPr/>
        </p:nvSpPr>
        <p:spPr>
          <a:xfrm>
            <a:off x="4261682" y="3853504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7287605B-364A-4DA3-AC6A-A6827952DAFA}"/>
              </a:ext>
            </a:extLst>
          </p:cNvPr>
          <p:cNvSpPr/>
          <p:nvPr/>
        </p:nvSpPr>
        <p:spPr>
          <a:xfrm>
            <a:off x="4298187" y="3888673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8AABCB4-1A10-48E7-99DA-C26A7F278E93}"/>
              </a:ext>
            </a:extLst>
          </p:cNvPr>
          <p:cNvSpPr/>
          <p:nvPr/>
        </p:nvSpPr>
        <p:spPr>
          <a:xfrm>
            <a:off x="2302659" y="3429000"/>
            <a:ext cx="278320" cy="348338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7C6E7C8-FBC0-4912-821A-50E092DF39F3}"/>
              </a:ext>
            </a:extLst>
          </p:cNvPr>
          <p:cNvSpPr/>
          <p:nvPr/>
        </p:nvSpPr>
        <p:spPr>
          <a:xfrm>
            <a:off x="5551368" y="4595129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527E615A-ED3E-42C2-9A0C-D44FC0A24AB4}"/>
              </a:ext>
            </a:extLst>
          </p:cNvPr>
          <p:cNvSpPr/>
          <p:nvPr/>
        </p:nvSpPr>
        <p:spPr>
          <a:xfrm>
            <a:off x="5592619" y="463505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4A2AAF42-7B95-4D8A-96C8-8F746311E3E0}"/>
              </a:ext>
            </a:extLst>
          </p:cNvPr>
          <p:cNvSpPr/>
          <p:nvPr/>
        </p:nvSpPr>
        <p:spPr>
          <a:xfrm>
            <a:off x="5629124" y="467022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8C18FEF8-5DBA-470B-9157-3929F4222251}"/>
              </a:ext>
            </a:extLst>
          </p:cNvPr>
          <p:cNvSpPr/>
          <p:nvPr/>
        </p:nvSpPr>
        <p:spPr>
          <a:xfrm>
            <a:off x="6027528" y="463505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EC022E6C-526D-48D5-91B9-94A10D915D06}"/>
              </a:ext>
            </a:extLst>
          </p:cNvPr>
          <p:cNvSpPr/>
          <p:nvPr/>
        </p:nvSpPr>
        <p:spPr>
          <a:xfrm>
            <a:off x="6064033" y="467022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5667C107-AB4D-45A7-9164-B3292E59F09D}"/>
              </a:ext>
            </a:extLst>
          </p:cNvPr>
          <p:cNvSpPr/>
          <p:nvPr/>
        </p:nvSpPr>
        <p:spPr>
          <a:xfrm>
            <a:off x="6500232" y="4595129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61CA89A-23EC-47AC-8AD6-D17E99F72377}"/>
              </a:ext>
            </a:extLst>
          </p:cNvPr>
          <p:cNvSpPr/>
          <p:nvPr/>
        </p:nvSpPr>
        <p:spPr>
          <a:xfrm>
            <a:off x="6541483" y="463505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E1BD701-9E83-47BB-B1A1-48726EAD8D9C}"/>
              </a:ext>
            </a:extLst>
          </p:cNvPr>
          <p:cNvSpPr/>
          <p:nvPr/>
        </p:nvSpPr>
        <p:spPr>
          <a:xfrm>
            <a:off x="6577988" y="467022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7DBDE38-0351-441A-8D0F-275CEAA1AA1F}"/>
              </a:ext>
            </a:extLst>
          </p:cNvPr>
          <p:cNvSpPr/>
          <p:nvPr/>
        </p:nvSpPr>
        <p:spPr>
          <a:xfrm>
            <a:off x="6976392" y="463505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D666F4F-5064-4DB3-B4F7-67FC146F64DF}"/>
              </a:ext>
            </a:extLst>
          </p:cNvPr>
          <p:cNvSpPr/>
          <p:nvPr/>
        </p:nvSpPr>
        <p:spPr>
          <a:xfrm>
            <a:off x="7012897" y="467022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741AA3D9-D04B-4CBA-9107-A92D614EEA5B}"/>
              </a:ext>
            </a:extLst>
          </p:cNvPr>
          <p:cNvSpPr/>
          <p:nvPr/>
        </p:nvSpPr>
        <p:spPr>
          <a:xfrm>
            <a:off x="5550468" y="5236733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ABD2FC7D-1041-4DCE-AA04-7774EA4CAFAA}"/>
              </a:ext>
            </a:extLst>
          </p:cNvPr>
          <p:cNvSpPr/>
          <p:nvPr/>
        </p:nvSpPr>
        <p:spPr>
          <a:xfrm>
            <a:off x="5591719" y="5276659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C001F307-A04A-46ED-8A5B-42085E1259D4}"/>
              </a:ext>
            </a:extLst>
          </p:cNvPr>
          <p:cNvSpPr/>
          <p:nvPr/>
        </p:nvSpPr>
        <p:spPr>
          <a:xfrm>
            <a:off x="5628224" y="5311828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B528A73A-9DA9-45F1-8D3B-2AFA4FE9A02C}"/>
              </a:ext>
            </a:extLst>
          </p:cNvPr>
          <p:cNvSpPr/>
          <p:nvPr/>
        </p:nvSpPr>
        <p:spPr>
          <a:xfrm>
            <a:off x="6026628" y="5276659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D2BE7E8-68C2-4FEC-8EBF-50AF6381A155}"/>
              </a:ext>
            </a:extLst>
          </p:cNvPr>
          <p:cNvSpPr/>
          <p:nvPr/>
        </p:nvSpPr>
        <p:spPr>
          <a:xfrm>
            <a:off x="6063133" y="5311828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27DD8BA-5E6A-49AE-9294-5193FD829306}"/>
              </a:ext>
            </a:extLst>
          </p:cNvPr>
          <p:cNvSpPr/>
          <p:nvPr/>
        </p:nvSpPr>
        <p:spPr>
          <a:xfrm>
            <a:off x="6499332" y="5236733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98B66EF-64D0-4822-BEA2-952C8E6AD563}"/>
              </a:ext>
            </a:extLst>
          </p:cNvPr>
          <p:cNvSpPr/>
          <p:nvPr/>
        </p:nvSpPr>
        <p:spPr>
          <a:xfrm>
            <a:off x="6540583" y="5276659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C5DE72E-976E-445F-B5DC-EE6D3CF4DE5B}"/>
              </a:ext>
            </a:extLst>
          </p:cNvPr>
          <p:cNvSpPr/>
          <p:nvPr/>
        </p:nvSpPr>
        <p:spPr>
          <a:xfrm>
            <a:off x="6577088" y="5311828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6D9899A-F056-42E3-A211-CDC54C345F84}"/>
              </a:ext>
            </a:extLst>
          </p:cNvPr>
          <p:cNvSpPr/>
          <p:nvPr/>
        </p:nvSpPr>
        <p:spPr>
          <a:xfrm>
            <a:off x="6975492" y="5276659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6075D8A5-53BD-49E6-9463-638461B38F2E}"/>
              </a:ext>
            </a:extLst>
          </p:cNvPr>
          <p:cNvSpPr/>
          <p:nvPr/>
        </p:nvSpPr>
        <p:spPr>
          <a:xfrm>
            <a:off x="7011997" y="5311828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49D9BA35-A198-4048-9D04-43013F88DA9B}"/>
              </a:ext>
            </a:extLst>
          </p:cNvPr>
          <p:cNvSpPr/>
          <p:nvPr/>
        </p:nvSpPr>
        <p:spPr>
          <a:xfrm>
            <a:off x="5550468" y="5916479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2DB5CC8-EE00-4881-B0B5-C84F45B1C9D3}"/>
              </a:ext>
            </a:extLst>
          </p:cNvPr>
          <p:cNvSpPr/>
          <p:nvPr/>
        </p:nvSpPr>
        <p:spPr>
          <a:xfrm>
            <a:off x="5591719" y="595640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DCD3357D-FDA8-4DCD-AC2D-348707713721}"/>
              </a:ext>
            </a:extLst>
          </p:cNvPr>
          <p:cNvSpPr/>
          <p:nvPr/>
        </p:nvSpPr>
        <p:spPr>
          <a:xfrm>
            <a:off x="5628224" y="599157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29D2DF5-FC3C-4981-9198-3F864F89C213}"/>
              </a:ext>
            </a:extLst>
          </p:cNvPr>
          <p:cNvSpPr/>
          <p:nvPr/>
        </p:nvSpPr>
        <p:spPr>
          <a:xfrm>
            <a:off x="6026628" y="595640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F9DFDE6B-AF0B-4017-B741-C82392656C95}"/>
              </a:ext>
            </a:extLst>
          </p:cNvPr>
          <p:cNvSpPr/>
          <p:nvPr/>
        </p:nvSpPr>
        <p:spPr>
          <a:xfrm>
            <a:off x="6063133" y="599157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23F38BA-6225-489A-9A12-E49B6F717CC9}"/>
              </a:ext>
            </a:extLst>
          </p:cNvPr>
          <p:cNvSpPr/>
          <p:nvPr/>
        </p:nvSpPr>
        <p:spPr>
          <a:xfrm>
            <a:off x="6499332" y="5916479"/>
            <a:ext cx="954621" cy="51171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EF1BDC0D-1F82-4796-927E-3366DF2E1C73}"/>
              </a:ext>
            </a:extLst>
          </p:cNvPr>
          <p:cNvSpPr/>
          <p:nvPr/>
        </p:nvSpPr>
        <p:spPr>
          <a:xfrm>
            <a:off x="6540583" y="595640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D1EA7230-A1F0-4B40-893C-646B63760219}"/>
              </a:ext>
            </a:extLst>
          </p:cNvPr>
          <p:cNvSpPr/>
          <p:nvPr/>
        </p:nvSpPr>
        <p:spPr>
          <a:xfrm>
            <a:off x="6577088" y="599157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F1FC3DD0-6B8B-4644-97EE-B1814442EFC0}"/>
              </a:ext>
            </a:extLst>
          </p:cNvPr>
          <p:cNvSpPr/>
          <p:nvPr/>
        </p:nvSpPr>
        <p:spPr>
          <a:xfrm>
            <a:off x="6975492" y="5956405"/>
            <a:ext cx="435809" cy="43313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764C1402-FDD2-4EEF-970E-C82CF80FCB6B}"/>
              </a:ext>
            </a:extLst>
          </p:cNvPr>
          <p:cNvSpPr/>
          <p:nvPr/>
        </p:nvSpPr>
        <p:spPr>
          <a:xfrm>
            <a:off x="7011997" y="5991574"/>
            <a:ext cx="362798" cy="36279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63F2B3-531A-450D-8A7A-EDED54F79246}"/>
              </a:ext>
            </a:extLst>
          </p:cNvPr>
          <p:cNvGrpSpPr/>
          <p:nvPr/>
        </p:nvGrpSpPr>
        <p:grpSpPr>
          <a:xfrm>
            <a:off x="7888862" y="4558963"/>
            <a:ext cx="611803" cy="1970522"/>
            <a:chOff x="7732560" y="4454022"/>
            <a:chExt cx="892986" cy="2876168"/>
          </a:xfrm>
        </p:grpSpPr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612869ED-C206-43CA-9D55-B51A7400AF46}"/>
                </a:ext>
              </a:extLst>
            </p:cNvPr>
            <p:cNvSpPr/>
            <p:nvPr/>
          </p:nvSpPr>
          <p:spPr>
            <a:xfrm>
              <a:off x="7740406" y="4454022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BFB87C4B-C87E-439D-BAFB-5164B3D029A1}"/>
                </a:ext>
              </a:extLst>
            </p:cNvPr>
            <p:cNvSpPr/>
            <p:nvPr/>
          </p:nvSpPr>
          <p:spPr>
            <a:xfrm>
              <a:off x="8182976" y="4454022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1CD4F6F1-1E26-4A5F-9D6D-482C41DD758F}"/>
                </a:ext>
              </a:extLst>
            </p:cNvPr>
            <p:cNvSpPr/>
            <p:nvPr/>
          </p:nvSpPr>
          <p:spPr>
            <a:xfrm>
              <a:off x="7740406" y="4896592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57B53BB0-14DC-495A-8786-E5B80FFC4012}"/>
                </a:ext>
              </a:extLst>
            </p:cNvPr>
            <p:cNvSpPr/>
            <p:nvPr/>
          </p:nvSpPr>
          <p:spPr>
            <a:xfrm>
              <a:off x="8182976" y="4896592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4F9BF42B-4FBE-4B11-81F2-FE3DC7A340C6}"/>
                </a:ext>
              </a:extLst>
            </p:cNvPr>
            <p:cNvSpPr/>
            <p:nvPr/>
          </p:nvSpPr>
          <p:spPr>
            <a:xfrm>
              <a:off x="7732560" y="5449536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FAD0308-6A39-4375-8980-A72374A43AB5}"/>
                </a:ext>
              </a:extLst>
            </p:cNvPr>
            <p:cNvSpPr/>
            <p:nvPr/>
          </p:nvSpPr>
          <p:spPr>
            <a:xfrm>
              <a:off x="8175130" y="5449536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23FDF73-E8C4-4DA9-993F-79A45BC737E2}"/>
                </a:ext>
              </a:extLst>
            </p:cNvPr>
            <p:cNvSpPr/>
            <p:nvPr/>
          </p:nvSpPr>
          <p:spPr>
            <a:xfrm>
              <a:off x="7732560" y="5892106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30F410F-B414-434E-96F5-B490FA885815}"/>
                </a:ext>
              </a:extLst>
            </p:cNvPr>
            <p:cNvSpPr/>
            <p:nvPr/>
          </p:nvSpPr>
          <p:spPr>
            <a:xfrm>
              <a:off x="8175130" y="5892106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6154A06-D09F-468B-9888-5140F0DFB4C1}"/>
                </a:ext>
              </a:extLst>
            </p:cNvPr>
            <p:cNvSpPr/>
            <p:nvPr/>
          </p:nvSpPr>
          <p:spPr>
            <a:xfrm>
              <a:off x="7732560" y="6445050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9E304129-9916-4551-A1EE-23562D1455C9}"/>
                </a:ext>
              </a:extLst>
            </p:cNvPr>
            <p:cNvSpPr/>
            <p:nvPr/>
          </p:nvSpPr>
          <p:spPr>
            <a:xfrm>
              <a:off x="8175130" y="6445050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5F02EF79-81C9-46F3-96F4-715D0D274110}"/>
                </a:ext>
              </a:extLst>
            </p:cNvPr>
            <p:cNvSpPr/>
            <p:nvPr/>
          </p:nvSpPr>
          <p:spPr>
            <a:xfrm>
              <a:off x="7732560" y="6887620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14E8DD5F-04E1-48A0-A63F-9921C3406B76}"/>
                </a:ext>
              </a:extLst>
            </p:cNvPr>
            <p:cNvSpPr/>
            <p:nvPr/>
          </p:nvSpPr>
          <p:spPr>
            <a:xfrm>
              <a:off x="8175130" y="6887620"/>
              <a:ext cx="442570" cy="4425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82628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B79006-C2CD-447C-8847-FBD78AD0183F}"/>
              </a:ext>
            </a:extLst>
          </p:cNvPr>
          <p:cNvSpPr/>
          <p:nvPr/>
        </p:nvSpPr>
        <p:spPr>
          <a:xfrm>
            <a:off x="3187209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54F92E-2601-4EEF-9AB6-CDE620D004F4}"/>
              </a:ext>
            </a:extLst>
          </p:cNvPr>
          <p:cNvSpPr/>
          <p:nvPr/>
        </p:nvSpPr>
        <p:spPr>
          <a:xfrm>
            <a:off x="3792638" y="1254392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7873EAA-1F2A-4604-83C1-7CFBDCB4FEEC}"/>
              </a:ext>
            </a:extLst>
          </p:cNvPr>
          <p:cNvSpPr/>
          <p:nvPr/>
        </p:nvSpPr>
        <p:spPr>
          <a:xfrm>
            <a:off x="3187209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EC99E57-EBDE-4E7F-BECF-95EE318F534E}"/>
              </a:ext>
            </a:extLst>
          </p:cNvPr>
          <p:cNvSpPr/>
          <p:nvPr/>
        </p:nvSpPr>
        <p:spPr>
          <a:xfrm>
            <a:off x="3792638" y="1859821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89335A-3B14-4BDF-A462-FE4A91511D16}"/>
              </a:ext>
            </a:extLst>
          </p:cNvPr>
          <p:cNvSpPr/>
          <p:nvPr/>
        </p:nvSpPr>
        <p:spPr>
          <a:xfrm>
            <a:off x="3187209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A14F09-5572-47C3-99DE-AC41B9F0239A}"/>
              </a:ext>
            </a:extLst>
          </p:cNvPr>
          <p:cNvSpPr/>
          <p:nvPr/>
        </p:nvSpPr>
        <p:spPr>
          <a:xfrm>
            <a:off x="3792638" y="2916820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5DA9914-CE7C-4B19-897C-8D6A37FA9A80}"/>
              </a:ext>
            </a:extLst>
          </p:cNvPr>
          <p:cNvSpPr/>
          <p:nvPr/>
        </p:nvSpPr>
        <p:spPr>
          <a:xfrm>
            <a:off x="3187209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3C1781-72F4-4A77-B7A4-8B8E2DE8E551}"/>
              </a:ext>
            </a:extLst>
          </p:cNvPr>
          <p:cNvSpPr/>
          <p:nvPr/>
        </p:nvSpPr>
        <p:spPr>
          <a:xfrm>
            <a:off x="3792638" y="3522249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B69EF5-3CB5-4ABF-87D3-AD73053EC4B6}"/>
              </a:ext>
            </a:extLst>
          </p:cNvPr>
          <p:cNvSpPr/>
          <p:nvPr/>
        </p:nvSpPr>
        <p:spPr>
          <a:xfrm>
            <a:off x="3187209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B45F2B3-918A-4F73-93C8-6D628EA472E2}"/>
              </a:ext>
            </a:extLst>
          </p:cNvPr>
          <p:cNvSpPr/>
          <p:nvPr/>
        </p:nvSpPr>
        <p:spPr>
          <a:xfrm>
            <a:off x="3792638" y="4602866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FE80DEB-51F0-4E07-8341-0E4D1DA7ACE8}"/>
              </a:ext>
            </a:extLst>
          </p:cNvPr>
          <p:cNvSpPr/>
          <p:nvPr/>
        </p:nvSpPr>
        <p:spPr>
          <a:xfrm>
            <a:off x="3187209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C7CD7E0-EA0D-48E7-A8E8-55F22BF12C05}"/>
              </a:ext>
            </a:extLst>
          </p:cNvPr>
          <p:cNvSpPr/>
          <p:nvPr/>
        </p:nvSpPr>
        <p:spPr>
          <a:xfrm>
            <a:off x="3792638" y="5208295"/>
            <a:ext cx="605429" cy="6054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7F253D-2609-4DB6-8984-6DA469256106}"/>
              </a:ext>
            </a:extLst>
          </p:cNvPr>
          <p:cNvSpPr/>
          <p:nvPr/>
        </p:nvSpPr>
        <p:spPr>
          <a:xfrm>
            <a:off x="482278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5AB86B-6EED-420E-8602-ADBADFA4DBA0}"/>
              </a:ext>
            </a:extLst>
          </p:cNvPr>
          <p:cNvSpPr/>
          <p:nvPr/>
        </p:nvSpPr>
        <p:spPr>
          <a:xfrm>
            <a:off x="902825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CBB4CE7-4E2A-4BA6-80A2-0BD3D5DD342E}"/>
              </a:ext>
            </a:extLst>
          </p:cNvPr>
          <p:cNvSpPr/>
          <p:nvPr/>
        </p:nvSpPr>
        <p:spPr>
          <a:xfrm>
            <a:off x="1323372" y="2610091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DA8B1E9-CCEE-4658-AFA2-3865AF2BD6E4}"/>
              </a:ext>
            </a:extLst>
          </p:cNvPr>
          <p:cNvSpPr/>
          <p:nvPr/>
        </p:nvSpPr>
        <p:spPr>
          <a:xfrm>
            <a:off x="482278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6DAC73-8725-4E37-8FD7-F47838892CB9}"/>
              </a:ext>
            </a:extLst>
          </p:cNvPr>
          <p:cNvSpPr/>
          <p:nvPr/>
        </p:nvSpPr>
        <p:spPr>
          <a:xfrm>
            <a:off x="902825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9A2317E-D06C-43B2-B4C7-A26D90310768}"/>
              </a:ext>
            </a:extLst>
          </p:cNvPr>
          <p:cNvSpPr/>
          <p:nvPr/>
        </p:nvSpPr>
        <p:spPr>
          <a:xfrm>
            <a:off x="1323372" y="3030638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288CCAD-0C48-4B94-9114-53DD429282B7}"/>
              </a:ext>
            </a:extLst>
          </p:cNvPr>
          <p:cNvSpPr/>
          <p:nvPr/>
        </p:nvSpPr>
        <p:spPr>
          <a:xfrm>
            <a:off x="482278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2003DBC-B308-44DE-B8F6-DDB5E0E01A1A}"/>
              </a:ext>
            </a:extLst>
          </p:cNvPr>
          <p:cNvSpPr/>
          <p:nvPr/>
        </p:nvSpPr>
        <p:spPr>
          <a:xfrm>
            <a:off x="902825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CD809C9-3E1A-479F-9F8E-F1C2F3139CFE}"/>
              </a:ext>
            </a:extLst>
          </p:cNvPr>
          <p:cNvSpPr/>
          <p:nvPr/>
        </p:nvSpPr>
        <p:spPr>
          <a:xfrm>
            <a:off x="1323372" y="3451185"/>
            <a:ext cx="420547" cy="4205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C897DC5-BBB0-407B-9FE7-10D9961A2110}"/>
              </a:ext>
            </a:extLst>
          </p:cNvPr>
          <p:cNvGrpSpPr/>
          <p:nvPr/>
        </p:nvGrpSpPr>
        <p:grpSpPr>
          <a:xfrm>
            <a:off x="482278" y="2612473"/>
            <a:ext cx="841094" cy="841094"/>
            <a:chOff x="7766613" y="3057645"/>
            <a:chExt cx="841094" cy="84109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B1A2FE6-27CA-43BE-9F0C-1B4BD80A24EA}"/>
                </a:ext>
              </a:extLst>
            </p:cNvPr>
            <p:cNvSpPr/>
            <p:nvPr/>
          </p:nvSpPr>
          <p:spPr>
            <a:xfrm>
              <a:off x="7766613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D08D85F-F4BB-42CB-89E7-EE05C103D4A6}"/>
                </a:ext>
              </a:extLst>
            </p:cNvPr>
            <p:cNvSpPr/>
            <p:nvPr/>
          </p:nvSpPr>
          <p:spPr>
            <a:xfrm>
              <a:off x="8187160" y="3057645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4A5BFB-3489-4E11-9E5B-8C0B958898D1}"/>
                </a:ext>
              </a:extLst>
            </p:cNvPr>
            <p:cNvSpPr/>
            <p:nvPr/>
          </p:nvSpPr>
          <p:spPr>
            <a:xfrm>
              <a:off x="7766613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D1F9B7F-72CA-4055-B0CB-7F4B5A379A98}"/>
                </a:ext>
              </a:extLst>
            </p:cNvPr>
            <p:cNvSpPr/>
            <p:nvPr/>
          </p:nvSpPr>
          <p:spPr>
            <a:xfrm>
              <a:off x="8187160" y="3478192"/>
              <a:ext cx="420547" cy="420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A135-47B9-452E-8B56-544D7C1261BF}"/>
              </a:ext>
            </a:extLst>
          </p:cNvPr>
          <p:cNvGrpSpPr/>
          <p:nvPr/>
        </p:nvGrpSpPr>
        <p:grpSpPr>
          <a:xfrm>
            <a:off x="5579311" y="1300222"/>
            <a:ext cx="1149438" cy="1149438"/>
            <a:chOff x="6624891" y="1518213"/>
            <a:chExt cx="841094" cy="84109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5876040-07BE-4A11-B0C8-75BD6C82E61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7E6D768-EF21-49A6-9308-2A039698CDCB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2B8B4F-56E5-4D3E-9E5C-B87036AF5635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EEC21-39BA-4AE6-A34B-CC753F255509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C0D0EC0-8C06-4230-B912-287995C932D1}"/>
              </a:ext>
            </a:extLst>
          </p:cNvPr>
          <p:cNvGrpSpPr/>
          <p:nvPr/>
        </p:nvGrpSpPr>
        <p:grpSpPr>
          <a:xfrm>
            <a:off x="5571595" y="2916820"/>
            <a:ext cx="1149438" cy="1149438"/>
            <a:chOff x="6624891" y="1518213"/>
            <a:chExt cx="841094" cy="84109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E2B995E-B15E-4F9E-96FB-E9D0D1F97A7D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9EF5190-6512-429A-86C7-E58C9D43D508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A057606-E4FF-44C3-ABAE-275BC140F204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9EBDEF9-CAFF-421D-85DC-3E180B4B03E8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280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9D4F9F6-22BB-4828-9449-D5D9B29C30C1}"/>
              </a:ext>
            </a:extLst>
          </p:cNvPr>
          <p:cNvGrpSpPr/>
          <p:nvPr/>
        </p:nvGrpSpPr>
        <p:grpSpPr>
          <a:xfrm>
            <a:off x="5571595" y="4630533"/>
            <a:ext cx="1149438" cy="1149438"/>
            <a:chOff x="6624891" y="1518213"/>
            <a:chExt cx="841094" cy="84109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611ACE-369D-4F5B-A4B1-C287F7A7F7F0}"/>
                </a:ext>
              </a:extLst>
            </p:cNvPr>
            <p:cNvSpPr/>
            <p:nvPr/>
          </p:nvSpPr>
          <p:spPr>
            <a:xfrm>
              <a:off x="6624891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C032E99-DCFD-430A-9A03-DE77E9128879}"/>
                </a:ext>
              </a:extLst>
            </p:cNvPr>
            <p:cNvSpPr/>
            <p:nvPr/>
          </p:nvSpPr>
          <p:spPr>
            <a:xfrm>
              <a:off x="7045438" y="1518213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84C6184-3EB3-4128-867F-6BA9AED9D1D3}"/>
                </a:ext>
              </a:extLst>
            </p:cNvPr>
            <p:cNvSpPr/>
            <p:nvPr/>
          </p:nvSpPr>
          <p:spPr>
            <a:xfrm>
              <a:off x="6624891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15DC6A9-08B1-4430-8243-24385A395FE1}"/>
                </a:ext>
              </a:extLst>
            </p:cNvPr>
            <p:cNvSpPr/>
            <p:nvPr/>
          </p:nvSpPr>
          <p:spPr>
            <a:xfrm>
              <a:off x="7045438" y="1938760"/>
              <a:ext cx="420547" cy="4205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-28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CF36FE-8F7D-48A9-B1AB-8B35C5607AF2}"/>
              </a:ext>
            </a:extLst>
          </p:cNvPr>
          <p:cNvSpPr txBox="1"/>
          <p:nvPr/>
        </p:nvSpPr>
        <p:spPr>
          <a:xfrm>
            <a:off x="250785" y="20410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7295752" y="30605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6C6D8-F482-4D15-B149-931420BA341A}"/>
              </a:ext>
            </a:extLst>
          </p:cNvPr>
          <p:cNvSpPr txBox="1"/>
          <p:nvPr/>
        </p:nvSpPr>
        <p:spPr>
          <a:xfrm>
            <a:off x="3030886" y="79272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filters=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4214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12AD491-CD6E-46A3-9FDD-94EED9D1B4D1}"/>
              </a:ext>
            </a:extLst>
          </p:cNvPr>
          <p:cNvSpPr/>
          <p:nvPr/>
        </p:nvSpPr>
        <p:spPr>
          <a:xfrm>
            <a:off x="2759087" y="3147066"/>
            <a:ext cx="2463982" cy="71876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CF496FF-4CD3-4F89-94FB-796CA797571C}"/>
              </a:ext>
            </a:extLst>
          </p:cNvPr>
          <p:cNvSpPr/>
          <p:nvPr/>
        </p:nvSpPr>
        <p:spPr>
          <a:xfrm>
            <a:off x="2800094" y="3189984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FE4EFE9-3BF1-427D-8643-064F88A9FC8D}"/>
              </a:ext>
            </a:extLst>
          </p:cNvPr>
          <p:cNvSpPr/>
          <p:nvPr/>
        </p:nvSpPr>
        <p:spPr>
          <a:xfrm>
            <a:off x="2837314" y="3236829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FD33987-3A51-45C7-9E38-9EB55A1E9179}"/>
              </a:ext>
            </a:extLst>
          </p:cNvPr>
          <p:cNvSpPr/>
          <p:nvPr/>
        </p:nvSpPr>
        <p:spPr>
          <a:xfrm>
            <a:off x="358606" y="3059865"/>
            <a:ext cx="1678867" cy="247616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B560E0E-5565-4E6C-850E-001099105870}"/>
              </a:ext>
            </a:extLst>
          </p:cNvPr>
          <p:cNvSpPr/>
          <p:nvPr/>
        </p:nvSpPr>
        <p:spPr>
          <a:xfrm>
            <a:off x="406731" y="3100342"/>
            <a:ext cx="1586317" cy="119180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conv2d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31AFD12-F3AB-4E10-ABA4-31BAC87AC701}"/>
              </a:ext>
            </a:extLst>
          </p:cNvPr>
          <p:cNvSpPr txBox="1"/>
          <p:nvPr/>
        </p:nvSpPr>
        <p:spPr>
          <a:xfrm>
            <a:off x="8039272" y="103858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8C970D1-1673-44B3-B399-0FF9ED7E068F}"/>
              </a:ext>
            </a:extLst>
          </p:cNvPr>
          <p:cNvSpPr txBox="1"/>
          <p:nvPr/>
        </p:nvSpPr>
        <p:spPr>
          <a:xfrm>
            <a:off x="8039272" y="172621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608D49-3D82-42EE-A867-0E0555EB18C6}"/>
              </a:ext>
            </a:extLst>
          </p:cNvPr>
          <p:cNvCxnSpPr/>
          <p:nvPr/>
        </p:nvCxnSpPr>
        <p:spPr>
          <a:xfrm flipH="1">
            <a:off x="8411340" y="1411658"/>
            <a:ext cx="958291" cy="413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89518F2-4DD4-4880-A763-63D148B5E731}"/>
              </a:ext>
            </a:extLst>
          </p:cNvPr>
          <p:cNvCxnSpPr>
            <a:cxnSpLocks/>
          </p:cNvCxnSpPr>
          <p:nvPr/>
        </p:nvCxnSpPr>
        <p:spPr>
          <a:xfrm>
            <a:off x="8382080" y="1411658"/>
            <a:ext cx="987551" cy="413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6437371-BE6D-4E3F-839B-FE40BB15D7BE}"/>
              </a:ext>
            </a:extLst>
          </p:cNvPr>
          <p:cNvSpPr txBox="1"/>
          <p:nvPr/>
        </p:nvSpPr>
        <p:spPr>
          <a:xfrm>
            <a:off x="2381812" y="1354868"/>
            <a:ext cx="562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temp = np.swapaxes(conv2d, 0, 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102F060-53A3-4972-8400-43097FAC6967}"/>
              </a:ext>
            </a:extLst>
          </p:cNvPr>
          <p:cNvSpPr/>
          <p:nvPr/>
        </p:nvSpPr>
        <p:spPr>
          <a:xfrm>
            <a:off x="451355" y="3147066"/>
            <a:ext cx="1493568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0D9D484-F8A8-4CD7-9170-A1384AEB4569}"/>
              </a:ext>
            </a:extLst>
          </p:cNvPr>
          <p:cNvSpPr/>
          <p:nvPr/>
        </p:nvSpPr>
        <p:spPr>
          <a:xfrm>
            <a:off x="495979" y="3187544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2661CA9-DE8E-473E-ABE7-9D5A9F2C084D}"/>
              </a:ext>
            </a:extLst>
          </p:cNvPr>
          <p:cNvSpPr/>
          <p:nvPr/>
        </p:nvSpPr>
        <p:spPr>
          <a:xfrm>
            <a:off x="964086" y="3187543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747C89B-FA34-4181-8BDF-334A00BC7797}"/>
              </a:ext>
            </a:extLst>
          </p:cNvPr>
          <p:cNvSpPr/>
          <p:nvPr/>
        </p:nvSpPr>
        <p:spPr>
          <a:xfrm>
            <a:off x="1432193" y="3187542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0845A97-0C07-40A6-A1BE-CD6152A8A2EF}"/>
              </a:ext>
            </a:extLst>
          </p:cNvPr>
          <p:cNvSpPr/>
          <p:nvPr/>
        </p:nvSpPr>
        <p:spPr>
          <a:xfrm>
            <a:off x="451355" y="3696125"/>
            <a:ext cx="1493568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639437A-402F-47FE-8D43-F4F5222FBE2E}"/>
              </a:ext>
            </a:extLst>
          </p:cNvPr>
          <p:cNvSpPr/>
          <p:nvPr/>
        </p:nvSpPr>
        <p:spPr>
          <a:xfrm>
            <a:off x="495979" y="3736601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8F917F3-2BCA-4284-8B75-153E5217A4C0}"/>
              </a:ext>
            </a:extLst>
          </p:cNvPr>
          <p:cNvSpPr/>
          <p:nvPr/>
        </p:nvSpPr>
        <p:spPr>
          <a:xfrm>
            <a:off x="964086" y="3736602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B805A4B-FE63-453B-8FB2-EF6CD0E6005F}"/>
              </a:ext>
            </a:extLst>
          </p:cNvPr>
          <p:cNvSpPr/>
          <p:nvPr/>
        </p:nvSpPr>
        <p:spPr>
          <a:xfrm>
            <a:off x="1432193" y="3736601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F102791-E28C-4C70-A552-906668823D34}"/>
              </a:ext>
            </a:extLst>
          </p:cNvPr>
          <p:cNvSpPr/>
          <p:nvPr/>
        </p:nvSpPr>
        <p:spPr>
          <a:xfrm>
            <a:off x="406731" y="4292151"/>
            <a:ext cx="1586317" cy="1191809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686C233-636B-465B-9B63-8A4831A5E28B}"/>
              </a:ext>
            </a:extLst>
          </p:cNvPr>
          <p:cNvSpPr/>
          <p:nvPr/>
        </p:nvSpPr>
        <p:spPr>
          <a:xfrm>
            <a:off x="451355" y="4338875"/>
            <a:ext cx="1493568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2EE45FB-877C-4B18-893A-2349256E1C68}"/>
              </a:ext>
            </a:extLst>
          </p:cNvPr>
          <p:cNvSpPr/>
          <p:nvPr/>
        </p:nvSpPr>
        <p:spPr>
          <a:xfrm>
            <a:off x="495979" y="4379353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52461B0-2E4C-4BE6-B119-9960D1A8231A}"/>
              </a:ext>
            </a:extLst>
          </p:cNvPr>
          <p:cNvSpPr/>
          <p:nvPr/>
        </p:nvSpPr>
        <p:spPr>
          <a:xfrm>
            <a:off x="964086" y="4379352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7F2B751-B8AD-4C3E-9607-33B904BAE927}"/>
              </a:ext>
            </a:extLst>
          </p:cNvPr>
          <p:cNvSpPr/>
          <p:nvPr/>
        </p:nvSpPr>
        <p:spPr>
          <a:xfrm>
            <a:off x="1432193" y="4379351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80BA532-CEFB-42FE-8858-59F0673F8282}"/>
              </a:ext>
            </a:extLst>
          </p:cNvPr>
          <p:cNvSpPr/>
          <p:nvPr/>
        </p:nvSpPr>
        <p:spPr>
          <a:xfrm>
            <a:off x="451355" y="4887934"/>
            <a:ext cx="1493568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F1238A8-D2D3-4805-8BD3-5E0CC2877C26}"/>
              </a:ext>
            </a:extLst>
          </p:cNvPr>
          <p:cNvSpPr/>
          <p:nvPr/>
        </p:nvSpPr>
        <p:spPr>
          <a:xfrm>
            <a:off x="495979" y="4928412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1F3A248-D328-4419-803C-BC47C7999D90}"/>
              </a:ext>
            </a:extLst>
          </p:cNvPr>
          <p:cNvSpPr/>
          <p:nvPr/>
        </p:nvSpPr>
        <p:spPr>
          <a:xfrm>
            <a:off x="964086" y="4928411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5B9B6C5-9D12-472F-A7EE-1DE08506BAB8}"/>
              </a:ext>
            </a:extLst>
          </p:cNvPr>
          <p:cNvSpPr/>
          <p:nvPr/>
        </p:nvSpPr>
        <p:spPr>
          <a:xfrm>
            <a:off x="1432193" y="4928410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88C2053-1C6A-4C0F-A19C-5F072A1A24C9}"/>
              </a:ext>
            </a:extLst>
          </p:cNvPr>
          <p:cNvSpPr/>
          <p:nvPr/>
        </p:nvSpPr>
        <p:spPr>
          <a:xfrm>
            <a:off x="2250185" y="4090064"/>
            <a:ext cx="333182" cy="46166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955ED42-AE2B-4204-BDC0-48C053C1CA03}"/>
              </a:ext>
            </a:extLst>
          </p:cNvPr>
          <p:cNvSpPr/>
          <p:nvPr/>
        </p:nvSpPr>
        <p:spPr>
          <a:xfrm>
            <a:off x="2879887" y="3277306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0FA815A-94E5-4C33-BD92-05C217CB13BA}"/>
              </a:ext>
            </a:extLst>
          </p:cNvPr>
          <p:cNvSpPr/>
          <p:nvPr/>
        </p:nvSpPr>
        <p:spPr>
          <a:xfrm>
            <a:off x="3391207" y="3236829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ED7D736-0291-4B18-8146-BEF78972B824}"/>
              </a:ext>
            </a:extLst>
          </p:cNvPr>
          <p:cNvSpPr/>
          <p:nvPr/>
        </p:nvSpPr>
        <p:spPr>
          <a:xfrm>
            <a:off x="3433780" y="3277306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F4E8EFD-87DC-4C7C-ACD6-0C12B9DA8926}"/>
              </a:ext>
            </a:extLst>
          </p:cNvPr>
          <p:cNvSpPr/>
          <p:nvPr/>
        </p:nvSpPr>
        <p:spPr>
          <a:xfrm>
            <a:off x="3987033" y="3189984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8B33750-E030-4CC0-AF06-DAB1E7FDF768}"/>
              </a:ext>
            </a:extLst>
          </p:cNvPr>
          <p:cNvSpPr/>
          <p:nvPr/>
        </p:nvSpPr>
        <p:spPr>
          <a:xfrm>
            <a:off x="4024253" y="3236829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2A8DD79-C96F-43C7-8E07-CAAC9BEFB382}"/>
              </a:ext>
            </a:extLst>
          </p:cNvPr>
          <p:cNvSpPr/>
          <p:nvPr/>
        </p:nvSpPr>
        <p:spPr>
          <a:xfrm>
            <a:off x="4066826" y="3277306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FF1D3F1-7C2C-4C93-BB82-845AD368E023}"/>
              </a:ext>
            </a:extLst>
          </p:cNvPr>
          <p:cNvSpPr/>
          <p:nvPr/>
        </p:nvSpPr>
        <p:spPr>
          <a:xfrm>
            <a:off x="4578146" y="3236829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25FAD11-BBE4-4A9B-9967-3EEAF0462C1D}"/>
              </a:ext>
            </a:extLst>
          </p:cNvPr>
          <p:cNvSpPr/>
          <p:nvPr/>
        </p:nvSpPr>
        <p:spPr>
          <a:xfrm>
            <a:off x="4620719" y="3277306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9A1E855-9F4D-4376-AC38-CA6B11C8D985}"/>
              </a:ext>
            </a:extLst>
          </p:cNvPr>
          <p:cNvSpPr/>
          <p:nvPr/>
        </p:nvSpPr>
        <p:spPr>
          <a:xfrm>
            <a:off x="2759087" y="3869988"/>
            <a:ext cx="2463982" cy="71876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4469E31-8F4F-4723-BF35-933ACA958610}"/>
              </a:ext>
            </a:extLst>
          </p:cNvPr>
          <p:cNvSpPr/>
          <p:nvPr/>
        </p:nvSpPr>
        <p:spPr>
          <a:xfrm>
            <a:off x="2800094" y="3912906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6703015-845F-4104-B9BC-EC473EB91C3F}"/>
              </a:ext>
            </a:extLst>
          </p:cNvPr>
          <p:cNvSpPr/>
          <p:nvPr/>
        </p:nvSpPr>
        <p:spPr>
          <a:xfrm>
            <a:off x="2837314" y="3959751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35E3C64-3053-4E10-9EB8-866015B49CDD}"/>
              </a:ext>
            </a:extLst>
          </p:cNvPr>
          <p:cNvSpPr/>
          <p:nvPr/>
        </p:nvSpPr>
        <p:spPr>
          <a:xfrm>
            <a:off x="2879887" y="4000228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3D60799-8D86-426A-8AFC-4F22042CDF7C}"/>
              </a:ext>
            </a:extLst>
          </p:cNvPr>
          <p:cNvSpPr/>
          <p:nvPr/>
        </p:nvSpPr>
        <p:spPr>
          <a:xfrm>
            <a:off x="3391207" y="3959751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C21C449-E4CB-4D38-A236-48BCDE7CEFA8}"/>
              </a:ext>
            </a:extLst>
          </p:cNvPr>
          <p:cNvSpPr/>
          <p:nvPr/>
        </p:nvSpPr>
        <p:spPr>
          <a:xfrm>
            <a:off x="3433780" y="4000228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93FAAC0-2915-490C-8CB9-150E580A79C8}"/>
              </a:ext>
            </a:extLst>
          </p:cNvPr>
          <p:cNvSpPr/>
          <p:nvPr/>
        </p:nvSpPr>
        <p:spPr>
          <a:xfrm>
            <a:off x="3987033" y="3912906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6C4A74D-C6B9-474F-A1B9-F18AB822B3CB}"/>
              </a:ext>
            </a:extLst>
          </p:cNvPr>
          <p:cNvSpPr/>
          <p:nvPr/>
        </p:nvSpPr>
        <p:spPr>
          <a:xfrm>
            <a:off x="4024253" y="3959751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3FAE55C-228A-4D47-976C-B33EA1B7AF1A}"/>
              </a:ext>
            </a:extLst>
          </p:cNvPr>
          <p:cNvSpPr/>
          <p:nvPr/>
        </p:nvSpPr>
        <p:spPr>
          <a:xfrm>
            <a:off x="4066826" y="4000228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B0F2BA4-E910-41AD-AE24-B9154B777C8A}"/>
              </a:ext>
            </a:extLst>
          </p:cNvPr>
          <p:cNvSpPr/>
          <p:nvPr/>
        </p:nvSpPr>
        <p:spPr>
          <a:xfrm>
            <a:off x="4578146" y="3959751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5B08B7A-C2E1-41D0-8B7D-2609CE5A1359}"/>
              </a:ext>
            </a:extLst>
          </p:cNvPr>
          <p:cNvSpPr/>
          <p:nvPr/>
        </p:nvSpPr>
        <p:spPr>
          <a:xfrm>
            <a:off x="4620719" y="4000228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1481D7E-991B-4F4A-BADA-6852FE6988C9}"/>
              </a:ext>
            </a:extLst>
          </p:cNvPr>
          <p:cNvSpPr/>
          <p:nvPr/>
        </p:nvSpPr>
        <p:spPr>
          <a:xfrm>
            <a:off x="2759087" y="4592910"/>
            <a:ext cx="2463982" cy="71876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66673BA-3EE9-4D2E-AB6B-D9163B8E5B06}"/>
              </a:ext>
            </a:extLst>
          </p:cNvPr>
          <p:cNvSpPr/>
          <p:nvPr/>
        </p:nvSpPr>
        <p:spPr>
          <a:xfrm>
            <a:off x="2800094" y="4635828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9432637-8A2F-4116-ADDB-9517C79327C7}"/>
              </a:ext>
            </a:extLst>
          </p:cNvPr>
          <p:cNvSpPr/>
          <p:nvPr/>
        </p:nvSpPr>
        <p:spPr>
          <a:xfrm>
            <a:off x="2837314" y="4682673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A6236D5-BD14-41AA-A169-72BBE94D19EA}"/>
              </a:ext>
            </a:extLst>
          </p:cNvPr>
          <p:cNvSpPr/>
          <p:nvPr/>
        </p:nvSpPr>
        <p:spPr>
          <a:xfrm>
            <a:off x="2879887" y="4723150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A9C4923-9B1B-40BC-B42D-0C437EDB5092}"/>
              </a:ext>
            </a:extLst>
          </p:cNvPr>
          <p:cNvSpPr/>
          <p:nvPr/>
        </p:nvSpPr>
        <p:spPr>
          <a:xfrm>
            <a:off x="3391207" y="4682673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C8627E0-0087-45F3-8A47-454D92EFE5E2}"/>
              </a:ext>
            </a:extLst>
          </p:cNvPr>
          <p:cNvSpPr/>
          <p:nvPr/>
        </p:nvSpPr>
        <p:spPr>
          <a:xfrm>
            <a:off x="3433780" y="4723150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B6D9B1C-D638-49A1-A60A-1C2E76E79332}"/>
              </a:ext>
            </a:extLst>
          </p:cNvPr>
          <p:cNvSpPr/>
          <p:nvPr/>
        </p:nvSpPr>
        <p:spPr>
          <a:xfrm>
            <a:off x="3987033" y="4635828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8BCFBB7-0856-41D6-B0BA-182BC40E6C63}"/>
              </a:ext>
            </a:extLst>
          </p:cNvPr>
          <p:cNvSpPr/>
          <p:nvPr/>
        </p:nvSpPr>
        <p:spPr>
          <a:xfrm>
            <a:off x="4024253" y="4682673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C2EB1D6-5A08-4BE9-8E6B-93179A32DBDC}"/>
              </a:ext>
            </a:extLst>
          </p:cNvPr>
          <p:cNvSpPr/>
          <p:nvPr/>
        </p:nvSpPr>
        <p:spPr>
          <a:xfrm>
            <a:off x="4066826" y="4723150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F069C78-7E9A-4B3B-9DA3-C54D40A3E64F}"/>
              </a:ext>
            </a:extLst>
          </p:cNvPr>
          <p:cNvSpPr/>
          <p:nvPr/>
        </p:nvSpPr>
        <p:spPr>
          <a:xfrm>
            <a:off x="4578146" y="4682673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4D33CC7-12C8-4734-9964-9BBD9A67DA2E}"/>
              </a:ext>
            </a:extLst>
          </p:cNvPr>
          <p:cNvSpPr/>
          <p:nvPr/>
        </p:nvSpPr>
        <p:spPr>
          <a:xfrm>
            <a:off x="4620719" y="4723150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91902E8-641E-4C86-90C8-D44E66D1870C}"/>
              </a:ext>
            </a:extLst>
          </p:cNvPr>
          <p:cNvSpPr/>
          <p:nvPr/>
        </p:nvSpPr>
        <p:spPr>
          <a:xfrm>
            <a:off x="5736480" y="3227005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CBB4E318-BD64-46DB-B96B-BE75B4E56792}"/>
              </a:ext>
            </a:extLst>
          </p:cNvPr>
          <p:cNvSpPr/>
          <p:nvPr/>
        </p:nvSpPr>
        <p:spPr>
          <a:xfrm>
            <a:off x="5773700" y="327385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E8F47697-63F9-4E52-9982-DC5406730607}"/>
              </a:ext>
            </a:extLst>
          </p:cNvPr>
          <p:cNvSpPr/>
          <p:nvPr/>
        </p:nvSpPr>
        <p:spPr>
          <a:xfrm>
            <a:off x="5816273" y="331432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4D62D43-48E0-4F9E-9197-6BCE70CEAF5B}"/>
              </a:ext>
            </a:extLst>
          </p:cNvPr>
          <p:cNvSpPr/>
          <p:nvPr/>
        </p:nvSpPr>
        <p:spPr>
          <a:xfrm>
            <a:off x="6327593" y="327385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92CA06B6-D1D4-4A9B-88CD-24A2FE56E879}"/>
              </a:ext>
            </a:extLst>
          </p:cNvPr>
          <p:cNvSpPr/>
          <p:nvPr/>
        </p:nvSpPr>
        <p:spPr>
          <a:xfrm>
            <a:off x="6370166" y="331432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162A6E6-94D5-40BD-852D-ACB5E02D5BD8}"/>
              </a:ext>
            </a:extLst>
          </p:cNvPr>
          <p:cNvSpPr/>
          <p:nvPr/>
        </p:nvSpPr>
        <p:spPr>
          <a:xfrm>
            <a:off x="6923419" y="3227005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49BB629-6BF0-4853-8248-82BA4A3D9470}"/>
              </a:ext>
            </a:extLst>
          </p:cNvPr>
          <p:cNvSpPr/>
          <p:nvPr/>
        </p:nvSpPr>
        <p:spPr>
          <a:xfrm>
            <a:off x="6960639" y="327385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5663768-53BC-45B2-A33C-892992192087}"/>
              </a:ext>
            </a:extLst>
          </p:cNvPr>
          <p:cNvSpPr/>
          <p:nvPr/>
        </p:nvSpPr>
        <p:spPr>
          <a:xfrm>
            <a:off x="7003212" y="331432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7D74B35-0DAD-406C-A8A1-9D49B1FF2308}"/>
              </a:ext>
            </a:extLst>
          </p:cNvPr>
          <p:cNvSpPr/>
          <p:nvPr/>
        </p:nvSpPr>
        <p:spPr>
          <a:xfrm>
            <a:off x="7514532" y="327385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9D50F61-B1A2-4D8B-B5BD-EC268747A8AF}"/>
              </a:ext>
            </a:extLst>
          </p:cNvPr>
          <p:cNvSpPr/>
          <p:nvPr/>
        </p:nvSpPr>
        <p:spPr>
          <a:xfrm>
            <a:off x="7557105" y="331432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91555164-8933-46C5-89AA-BDE3AA64C6BB}"/>
              </a:ext>
            </a:extLst>
          </p:cNvPr>
          <p:cNvSpPr/>
          <p:nvPr/>
        </p:nvSpPr>
        <p:spPr>
          <a:xfrm>
            <a:off x="5736480" y="3948475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9406F85-22A6-4456-9F2F-9A1DEF3EF69F}"/>
              </a:ext>
            </a:extLst>
          </p:cNvPr>
          <p:cNvSpPr/>
          <p:nvPr/>
        </p:nvSpPr>
        <p:spPr>
          <a:xfrm>
            <a:off x="5773700" y="399532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709245B-B969-46CE-9D2F-D665F7E70AFB}"/>
              </a:ext>
            </a:extLst>
          </p:cNvPr>
          <p:cNvSpPr/>
          <p:nvPr/>
        </p:nvSpPr>
        <p:spPr>
          <a:xfrm>
            <a:off x="5816273" y="403579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53E7EC5-8192-438B-8188-F8472438B419}"/>
              </a:ext>
            </a:extLst>
          </p:cNvPr>
          <p:cNvSpPr/>
          <p:nvPr/>
        </p:nvSpPr>
        <p:spPr>
          <a:xfrm>
            <a:off x="6327593" y="399532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C5F93CC-B827-44D5-8EC8-552EFB526C02}"/>
              </a:ext>
            </a:extLst>
          </p:cNvPr>
          <p:cNvSpPr/>
          <p:nvPr/>
        </p:nvSpPr>
        <p:spPr>
          <a:xfrm>
            <a:off x="6370166" y="403579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D62083D-AAB7-4736-8C3D-7872E69C6E38}"/>
              </a:ext>
            </a:extLst>
          </p:cNvPr>
          <p:cNvSpPr/>
          <p:nvPr/>
        </p:nvSpPr>
        <p:spPr>
          <a:xfrm>
            <a:off x="6923419" y="3948475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F545894-869C-4096-A5E6-4D777AF8FFA4}"/>
              </a:ext>
            </a:extLst>
          </p:cNvPr>
          <p:cNvSpPr/>
          <p:nvPr/>
        </p:nvSpPr>
        <p:spPr>
          <a:xfrm>
            <a:off x="6960639" y="399532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BFF7845-B773-4DC7-995C-AAFEB5DE963E}"/>
              </a:ext>
            </a:extLst>
          </p:cNvPr>
          <p:cNvSpPr/>
          <p:nvPr/>
        </p:nvSpPr>
        <p:spPr>
          <a:xfrm>
            <a:off x="7003212" y="403579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C8102B0-27C5-4B53-8970-C3009346FBC8}"/>
              </a:ext>
            </a:extLst>
          </p:cNvPr>
          <p:cNvSpPr/>
          <p:nvPr/>
        </p:nvSpPr>
        <p:spPr>
          <a:xfrm>
            <a:off x="7514532" y="3995320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95BD34E-C9A7-4476-81CD-040902A24F98}"/>
              </a:ext>
            </a:extLst>
          </p:cNvPr>
          <p:cNvSpPr/>
          <p:nvPr/>
        </p:nvSpPr>
        <p:spPr>
          <a:xfrm>
            <a:off x="7557105" y="4035797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280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1C0ADEB-C785-4766-AFAE-8C73B160A11C}"/>
              </a:ext>
            </a:extLst>
          </p:cNvPr>
          <p:cNvSpPr/>
          <p:nvPr/>
        </p:nvSpPr>
        <p:spPr>
          <a:xfrm>
            <a:off x="5732350" y="4674111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FED5A134-3446-46DD-AF5F-F752DC571FA9}"/>
              </a:ext>
            </a:extLst>
          </p:cNvPr>
          <p:cNvSpPr/>
          <p:nvPr/>
        </p:nvSpPr>
        <p:spPr>
          <a:xfrm>
            <a:off x="5769570" y="4720956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F2A7E056-65DA-4DCF-90C9-785218CB1345}"/>
              </a:ext>
            </a:extLst>
          </p:cNvPr>
          <p:cNvSpPr/>
          <p:nvPr/>
        </p:nvSpPr>
        <p:spPr>
          <a:xfrm>
            <a:off x="5812143" y="4761433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AC5B49E-FF44-4589-8576-4C76702BD068}"/>
              </a:ext>
            </a:extLst>
          </p:cNvPr>
          <p:cNvSpPr/>
          <p:nvPr/>
        </p:nvSpPr>
        <p:spPr>
          <a:xfrm>
            <a:off x="6323463" y="4720956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00EB09E-6AB0-459B-A1B5-3CD5F4113C39}"/>
              </a:ext>
            </a:extLst>
          </p:cNvPr>
          <p:cNvSpPr/>
          <p:nvPr/>
        </p:nvSpPr>
        <p:spPr>
          <a:xfrm>
            <a:off x="6366036" y="4761433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DFCD1AF-B3F5-457E-8882-84925D7D4CA4}"/>
              </a:ext>
            </a:extLst>
          </p:cNvPr>
          <p:cNvSpPr/>
          <p:nvPr/>
        </p:nvSpPr>
        <p:spPr>
          <a:xfrm>
            <a:off x="6919289" y="4674111"/>
            <a:ext cx="1190201" cy="63882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16F4817-66BD-4088-BDD6-630792055AF1}"/>
              </a:ext>
            </a:extLst>
          </p:cNvPr>
          <p:cNvSpPr/>
          <p:nvPr/>
        </p:nvSpPr>
        <p:spPr>
          <a:xfrm>
            <a:off x="6956509" y="4720956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0EA09B6A-364C-4B79-A4A5-AD3D2D5F7E01}"/>
              </a:ext>
            </a:extLst>
          </p:cNvPr>
          <p:cNvSpPr/>
          <p:nvPr/>
        </p:nvSpPr>
        <p:spPr>
          <a:xfrm>
            <a:off x="6999082" y="4761433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C1490D5-92BA-4E04-826B-E25AFF83B96D}"/>
              </a:ext>
            </a:extLst>
          </p:cNvPr>
          <p:cNvSpPr/>
          <p:nvPr/>
        </p:nvSpPr>
        <p:spPr>
          <a:xfrm>
            <a:off x="7510402" y="4720956"/>
            <a:ext cx="553253" cy="549060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7DEDE16-677E-48BE-8648-33B37E7F3F72}"/>
              </a:ext>
            </a:extLst>
          </p:cNvPr>
          <p:cNvSpPr/>
          <p:nvPr/>
        </p:nvSpPr>
        <p:spPr>
          <a:xfrm>
            <a:off x="7552975" y="4761433"/>
            <a:ext cx="468107" cy="46810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-28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화살표: 오른쪽 191">
            <a:extLst>
              <a:ext uri="{FF2B5EF4-FFF2-40B4-BE49-F238E27FC236}">
                <a16:creationId xmlns:a16="http://schemas.microsoft.com/office/drawing/2014/main" id="{AFFDD9BA-FE00-4EB4-A45D-C53CA3D867C5}"/>
              </a:ext>
            </a:extLst>
          </p:cNvPr>
          <p:cNvSpPr/>
          <p:nvPr/>
        </p:nvSpPr>
        <p:spPr>
          <a:xfrm>
            <a:off x="5336666" y="4135215"/>
            <a:ext cx="333182" cy="46166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화살표: 오른쪽 192">
            <a:extLst>
              <a:ext uri="{FF2B5EF4-FFF2-40B4-BE49-F238E27FC236}">
                <a16:creationId xmlns:a16="http://schemas.microsoft.com/office/drawing/2014/main" id="{3290CC4B-DA64-40D2-85EB-070E132329E8}"/>
              </a:ext>
            </a:extLst>
          </p:cNvPr>
          <p:cNvSpPr/>
          <p:nvPr/>
        </p:nvSpPr>
        <p:spPr>
          <a:xfrm>
            <a:off x="8280509" y="4108042"/>
            <a:ext cx="333182" cy="46166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A6DE20-0D40-4A2D-BF35-6735CF6460A3}"/>
              </a:ext>
            </a:extLst>
          </p:cNvPr>
          <p:cNvGrpSpPr/>
          <p:nvPr/>
        </p:nvGrpSpPr>
        <p:grpSpPr>
          <a:xfrm>
            <a:off x="8747934" y="2581309"/>
            <a:ext cx="928896" cy="3596082"/>
            <a:chOff x="5571595" y="1300222"/>
            <a:chExt cx="1157154" cy="4479749"/>
          </a:xfrm>
        </p:grpSpPr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94E948E7-B6EA-465F-AE74-D8EF261324E1}"/>
                </a:ext>
              </a:extLst>
            </p:cNvPr>
            <p:cNvGrpSpPr/>
            <p:nvPr/>
          </p:nvGrpSpPr>
          <p:grpSpPr>
            <a:xfrm>
              <a:off x="5579311" y="1300222"/>
              <a:ext cx="1149438" cy="1149438"/>
              <a:chOff x="6624891" y="1518213"/>
              <a:chExt cx="841094" cy="841094"/>
            </a:xfrm>
          </p:grpSpPr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E76C02C8-B598-4EC1-8DFA-39E70EC01BED}"/>
                  </a:ext>
                </a:extLst>
              </p:cNvPr>
              <p:cNvSpPr/>
              <p:nvPr/>
            </p:nvSpPr>
            <p:spPr>
              <a:xfrm>
                <a:off x="6624891" y="1518213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2FFD8AC6-C7A6-4F99-B0A0-ABA0A45F8C4B}"/>
                  </a:ext>
                </a:extLst>
              </p:cNvPr>
              <p:cNvSpPr/>
              <p:nvPr/>
            </p:nvSpPr>
            <p:spPr>
              <a:xfrm>
                <a:off x="7045438" y="1518213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80203ED9-BF3E-49AD-9925-82AB914AFC48}"/>
                  </a:ext>
                </a:extLst>
              </p:cNvPr>
              <p:cNvSpPr/>
              <p:nvPr/>
            </p:nvSpPr>
            <p:spPr>
              <a:xfrm>
                <a:off x="6624891" y="1938760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43FB48F9-8409-495A-86FC-CD50A144F2DB}"/>
                  </a:ext>
                </a:extLst>
              </p:cNvPr>
              <p:cNvSpPr/>
              <p:nvPr/>
            </p:nvSpPr>
            <p:spPr>
              <a:xfrm>
                <a:off x="7045438" y="1938760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37CF9370-141E-461B-955D-5F74B429414A}"/>
                </a:ext>
              </a:extLst>
            </p:cNvPr>
            <p:cNvGrpSpPr/>
            <p:nvPr/>
          </p:nvGrpSpPr>
          <p:grpSpPr>
            <a:xfrm>
              <a:off x="5571595" y="2916820"/>
              <a:ext cx="1149438" cy="1149438"/>
              <a:chOff x="6624891" y="1518213"/>
              <a:chExt cx="841094" cy="841094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D0A76ABA-E252-47EC-B5E3-ACD44176EC5C}"/>
                  </a:ext>
                </a:extLst>
              </p:cNvPr>
              <p:cNvSpPr/>
              <p:nvPr/>
            </p:nvSpPr>
            <p:spPr>
              <a:xfrm>
                <a:off x="6624891" y="1518213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3C75664C-4396-4E69-B605-E7B089F3D16E}"/>
                  </a:ext>
                </a:extLst>
              </p:cNvPr>
              <p:cNvSpPr/>
              <p:nvPr/>
            </p:nvSpPr>
            <p:spPr>
              <a:xfrm>
                <a:off x="7045438" y="1518213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629CF0D8-D471-4E67-ACA0-E7332DF1A768}"/>
                  </a:ext>
                </a:extLst>
              </p:cNvPr>
              <p:cNvSpPr/>
              <p:nvPr/>
            </p:nvSpPr>
            <p:spPr>
              <a:xfrm>
                <a:off x="6624891" y="1938760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240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2FC52126-0FC8-4CBF-B583-516709CE6067}"/>
                  </a:ext>
                </a:extLst>
              </p:cNvPr>
              <p:cNvSpPr/>
              <p:nvPr/>
            </p:nvSpPr>
            <p:spPr>
              <a:xfrm>
                <a:off x="7045438" y="1938760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280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B246E334-A251-4AA6-9326-61EFB529F74F}"/>
                </a:ext>
              </a:extLst>
            </p:cNvPr>
            <p:cNvGrpSpPr/>
            <p:nvPr/>
          </p:nvGrpSpPr>
          <p:grpSpPr>
            <a:xfrm>
              <a:off x="5571595" y="4630533"/>
              <a:ext cx="1149438" cy="1149438"/>
              <a:chOff x="6624891" y="1518213"/>
              <a:chExt cx="841094" cy="841094"/>
            </a:xfrm>
          </p:grpSpPr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9FC29E00-34AB-4E2B-8BB7-A0F8FDACD8E3}"/>
                  </a:ext>
                </a:extLst>
              </p:cNvPr>
              <p:cNvSpPr/>
              <p:nvPr/>
            </p:nvSpPr>
            <p:spPr>
              <a:xfrm>
                <a:off x="6624891" y="1518213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-12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A9E50E98-F56C-4CAB-B3D4-06258A848C31}"/>
                  </a:ext>
                </a:extLst>
              </p:cNvPr>
              <p:cNvSpPr/>
              <p:nvPr/>
            </p:nvSpPr>
            <p:spPr>
              <a:xfrm>
                <a:off x="7045438" y="1518213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-16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EF4B27CD-EB2E-4AAD-8C52-472C482D29AD}"/>
                  </a:ext>
                </a:extLst>
              </p:cNvPr>
              <p:cNvSpPr/>
              <p:nvPr/>
            </p:nvSpPr>
            <p:spPr>
              <a:xfrm>
                <a:off x="6624891" y="1938760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-24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E4CFE645-BD89-4FC4-9761-09A81799A625}"/>
                  </a:ext>
                </a:extLst>
              </p:cNvPr>
              <p:cNvSpPr/>
              <p:nvPr/>
            </p:nvSpPr>
            <p:spPr>
              <a:xfrm>
                <a:off x="7045438" y="1938760"/>
                <a:ext cx="420547" cy="42054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-28</a:t>
                </a:r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8526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성과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093600"/>
            <a:ext cx="60360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 수준의 이미지 분류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필기 인식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번역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TTS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비서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 타게팅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엔진 결과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질의 대답 능력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바둑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15584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555308" y="941521"/>
            <a:ext cx="9413335" cy="58477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weight = np.array([[[[1.,10.,-1.]],[[1.,10.,-1.]]],[[[1.,10.,-1.]],[[1.,10.,-1.]]]])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print(weight.shape)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9D532FF-7AD3-441C-BDBC-AC99436BD26D}"/>
              </a:ext>
            </a:extLst>
          </p:cNvPr>
          <p:cNvSpPr txBox="1"/>
          <p:nvPr/>
        </p:nvSpPr>
        <p:spPr>
          <a:xfrm>
            <a:off x="2902212" y="532241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(1, 3, 3, 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4389AE-38FF-4787-BACF-B618899B19CA}"/>
              </a:ext>
            </a:extLst>
          </p:cNvPr>
          <p:cNvSpPr txBox="1"/>
          <p:nvPr/>
        </p:nvSpPr>
        <p:spPr>
          <a:xfrm>
            <a:off x="478253" y="3115712"/>
            <a:ext cx="20804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589BD-116B-4945-B2BD-9A4B73D4631C}"/>
              </a:ext>
            </a:extLst>
          </p:cNvPr>
          <p:cNvSpPr txBox="1"/>
          <p:nvPr/>
        </p:nvSpPr>
        <p:spPr>
          <a:xfrm>
            <a:off x="5991922" y="1674915"/>
            <a:ext cx="3993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weight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(height,width,channel,nums)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2686C-A66F-40A1-8711-0EE96FF36427}"/>
              </a:ext>
            </a:extLst>
          </p:cNvPr>
          <p:cNvSpPr txBox="1"/>
          <p:nvPr/>
        </p:nvSpPr>
        <p:spPr>
          <a:xfrm>
            <a:off x="278115" y="1674915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(batch,height,width,channel)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2A4F-0374-416C-8814-FD3BBC3AA77F}"/>
              </a:ext>
            </a:extLst>
          </p:cNvPr>
          <p:cNvSpPr txBox="1"/>
          <p:nvPr/>
        </p:nvSpPr>
        <p:spPr>
          <a:xfrm>
            <a:off x="5957198" y="2442702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(2,2,1,1) =&gt; (2,2,1,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8CDBC3-F316-47BF-9BC6-337D9AD8D0BF}"/>
              </a:ext>
            </a:extLst>
          </p:cNvPr>
          <p:cNvSpPr/>
          <p:nvPr/>
        </p:nvSpPr>
        <p:spPr>
          <a:xfrm>
            <a:off x="5957198" y="3377902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113407-8618-4B4F-BFB4-5E7A6C25367B}"/>
              </a:ext>
            </a:extLst>
          </p:cNvPr>
          <p:cNvSpPr/>
          <p:nvPr/>
        </p:nvSpPr>
        <p:spPr>
          <a:xfrm>
            <a:off x="6532931" y="3377901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B72404-DB60-4129-AF67-AE8574164F87}"/>
              </a:ext>
            </a:extLst>
          </p:cNvPr>
          <p:cNvSpPr/>
          <p:nvPr/>
        </p:nvSpPr>
        <p:spPr>
          <a:xfrm>
            <a:off x="7108664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9E155-E292-4E57-BD1D-204E3732C11D}"/>
              </a:ext>
            </a:extLst>
          </p:cNvPr>
          <p:cNvSpPr/>
          <p:nvPr/>
        </p:nvSpPr>
        <p:spPr>
          <a:xfrm>
            <a:off x="5957198" y="395363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C29D8B-659E-47EE-9D66-5D5BAA244C43}"/>
              </a:ext>
            </a:extLst>
          </p:cNvPr>
          <p:cNvSpPr/>
          <p:nvPr/>
        </p:nvSpPr>
        <p:spPr>
          <a:xfrm>
            <a:off x="6532931" y="3953634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BDE097-6D6D-45C4-999E-3C5DEE3C8755}"/>
              </a:ext>
            </a:extLst>
          </p:cNvPr>
          <p:cNvSpPr/>
          <p:nvPr/>
        </p:nvSpPr>
        <p:spPr>
          <a:xfrm>
            <a:off x="7108664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7ACC3F-30E2-4AF4-BB09-51E94A4974E4}"/>
              </a:ext>
            </a:extLst>
          </p:cNvPr>
          <p:cNvSpPr/>
          <p:nvPr/>
        </p:nvSpPr>
        <p:spPr>
          <a:xfrm>
            <a:off x="5957198" y="4529368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C591E6-8C38-40B4-9416-976A807F0A0B}"/>
              </a:ext>
            </a:extLst>
          </p:cNvPr>
          <p:cNvSpPr/>
          <p:nvPr/>
        </p:nvSpPr>
        <p:spPr>
          <a:xfrm>
            <a:off x="6532931" y="452936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AB387B-48A3-4CCB-BA17-00E396F0430A}"/>
              </a:ext>
            </a:extLst>
          </p:cNvPr>
          <p:cNvSpPr/>
          <p:nvPr/>
        </p:nvSpPr>
        <p:spPr>
          <a:xfrm>
            <a:off x="7108664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FF7B1A-15BA-4E1E-8DF9-C3B8263E40B0}"/>
              </a:ext>
            </a:extLst>
          </p:cNvPr>
          <p:cNvSpPr/>
          <p:nvPr/>
        </p:nvSpPr>
        <p:spPr>
          <a:xfrm>
            <a:off x="7684397" y="3377900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DC9F3F-B949-4BE7-A443-F767F0987ACA}"/>
              </a:ext>
            </a:extLst>
          </p:cNvPr>
          <p:cNvSpPr/>
          <p:nvPr/>
        </p:nvSpPr>
        <p:spPr>
          <a:xfrm>
            <a:off x="7684397" y="3953633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721F29-AFEF-4B11-88FB-971322BC5379}"/>
              </a:ext>
            </a:extLst>
          </p:cNvPr>
          <p:cNvSpPr/>
          <p:nvPr/>
        </p:nvSpPr>
        <p:spPr>
          <a:xfrm>
            <a:off x="7684397" y="452936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E4E856-8529-4749-94C0-6887D01C643B}"/>
              </a:ext>
            </a:extLst>
          </p:cNvPr>
          <p:cNvSpPr/>
          <p:nvPr/>
        </p:nvSpPr>
        <p:spPr>
          <a:xfrm>
            <a:off x="5957198" y="5074207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23C8E3-6276-49F5-8CCD-FAC46BABE8A2}"/>
              </a:ext>
            </a:extLst>
          </p:cNvPr>
          <p:cNvSpPr/>
          <p:nvPr/>
        </p:nvSpPr>
        <p:spPr>
          <a:xfrm>
            <a:off x="6532931" y="5074206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93187F-FB7A-4F87-B03B-AD7592CB31AF}"/>
              </a:ext>
            </a:extLst>
          </p:cNvPr>
          <p:cNvSpPr/>
          <p:nvPr/>
        </p:nvSpPr>
        <p:spPr>
          <a:xfrm>
            <a:off x="7108664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262434-E450-43B9-A436-84911DC4BDC5}"/>
              </a:ext>
            </a:extLst>
          </p:cNvPr>
          <p:cNvSpPr/>
          <p:nvPr/>
        </p:nvSpPr>
        <p:spPr>
          <a:xfrm>
            <a:off x="7684397" y="5074205"/>
            <a:ext cx="575733" cy="5757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CEA2C7-C7C2-4A7C-BFFF-23F503B61F93}"/>
              </a:ext>
            </a:extLst>
          </p:cNvPr>
          <p:cNvGrpSpPr/>
          <p:nvPr/>
        </p:nvGrpSpPr>
        <p:grpSpPr>
          <a:xfrm>
            <a:off x="5967162" y="3377899"/>
            <a:ext cx="1151466" cy="1151467"/>
            <a:chOff x="9099135" y="3537413"/>
            <a:chExt cx="1151466" cy="115146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1E1DDAC-3F04-4EDA-9182-33F566EC752E}"/>
                </a:ext>
              </a:extLst>
            </p:cNvPr>
            <p:cNvSpPr/>
            <p:nvPr/>
          </p:nvSpPr>
          <p:spPr>
            <a:xfrm>
              <a:off x="9099135" y="3537414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5B9C07-712C-4F76-83A1-1EDD0E19DC05}"/>
                </a:ext>
              </a:extLst>
            </p:cNvPr>
            <p:cNvSpPr/>
            <p:nvPr/>
          </p:nvSpPr>
          <p:spPr>
            <a:xfrm>
              <a:off x="9674868" y="3537413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5BEDE84-B55A-4494-9303-CBF5D167658F}"/>
                </a:ext>
              </a:extLst>
            </p:cNvPr>
            <p:cNvSpPr/>
            <p:nvPr/>
          </p:nvSpPr>
          <p:spPr>
            <a:xfrm>
              <a:off x="9099135" y="4113147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B98CEF-2CC1-4D40-BD70-E36F046FC37F}"/>
                </a:ext>
              </a:extLst>
            </p:cNvPr>
            <p:cNvSpPr/>
            <p:nvPr/>
          </p:nvSpPr>
          <p:spPr>
            <a:xfrm>
              <a:off x="9674868" y="4113146"/>
              <a:ext cx="575733" cy="575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5741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image.shape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([[[[1.,10.,-1.]],[[1.,10.,-1.]]],[[[1.,10.,-1.]],[[1.,10.,-1.]]]])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tf.keras.layers.Conv2D(filters=3,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padding='same',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(1,3,i+1),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(3,3),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3228-ABC8-4D17-B278-14D45952A206}"/>
              </a:ext>
            </a:extLst>
          </p:cNvPr>
          <p:cNvSpPr txBox="1"/>
          <p:nvPr/>
        </p:nvSpPr>
        <p:spPr>
          <a:xfrm>
            <a:off x="319695" y="3598873"/>
            <a:ext cx="50870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image.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(1, 3, 3,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3, 3, </a:t>
            </a:r>
            <a:r>
              <a:rPr lang="en-US" altLang="ko-KR">
                <a:solidFill>
                  <a:srgbClr val="00B0F0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[[12. 16.  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[24. 28. 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[15. 17.  9.]]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[[120. 160.  90.]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[240. 280. 150.]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[150. 170.  90.]]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[[-12. -16.  -9.]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[-24. -28. -15.]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[-15. -17.  -9.]]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5B010B91-1909-447D-8377-E7192068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5" y="4423519"/>
            <a:ext cx="4574221" cy="16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2356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45065" y="847245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DF5CA-0D08-4DA9-B472-CFAEF06A4CA3}"/>
              </a:ext>
            </a:extLst>
          </p:cNvPr>
          <p:cNvSpPr txBox="1"/>
          <p:nvPr/>
        </p:nvSpPr>
        <p:spPr>
          <a:xfrm>
            <a:off x="7040930" y="5736962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 channel = 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D468B3-8EE3-4872-9469-86D7F08BE478}"/>
              </a:ext>
            </a:extLst>
          </p:cNvPr>
          <p:cNvSpPr/>
          <p:nvPr/>
        </p:nvSpPr>
        <p:spPr>
          <a:xfrm>
            <a:off x="7296616" y="413353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E4F052-2ED6-4862-AD8E-5658C771CB95}"/>
              </a:ext>
            </a:extLst>
          </p:cNvPr>
          <p:cNvSpPr/>
          <p:nvPr/>
        </p:nvSpPr>
        <p:spPr>
          <a:xfrm>
            <a:off x="7598480" y="413353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347D5-02F2-4400-BAE7-847AC7875210}"/>
              </a:ext>
            </a:extLst>
          </p:cNvPr>
          <p:cNvSpPr/>
          <p:nvPr/>
        </p:nvSpPr>
        <p:spPr>
          <a:xfrm>
            <a:off x="7900344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718E67-D92D-44FF-8D26-AD4B428961F1}"/>
              </a:ext>
            </a:extLst>
          </p:cNvPr>
          <p:cNvSpPr/>
          <p:nvPr/>
        </p:nvSpPr>
        <p:spPr>
          <a:xfrm>
            <a:off x="8202207" y="413353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5CE3F1-70D6-4F25-9900-8B1C62845A4A}"/>
              </a:ext>
            </a:extLst>
          </p:cNvPr>
          <p:cNvSpPr/>
          <p:nvPr/>
        </p:nvSpPr>
        <p:spPr>
          <a:xfrm>
            <a:off x="8504071" y="413330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478D76-D47F-42F8-BE25-479BA61CC5A3}"/>
              </a:ext>
            </a:extLst>
          </p:cNvPr>
          <p:cNvSpPr/>
          <p:nvPr/>
        </p:nvSpPr>
        <p:spPr>
          <a:xfrm>
            <a:off x="7296616" y="443539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2BFD18-D59E-46D7-A3FC-662B155DB729}"/>
              </a:ext>
            </a:extLst>
          </p:cNvPr>
          <p:cNvSpPr/>
          <p:nvPr/>
        </p:nvSpPr>
        <p:spPr>
          <a:xfrm>
            <a:off x="7598480" y="443539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115D7F-9D16-4C50-ADD7-62B05AFB1121}"/>
              </a:ext>
            </a:extLst>
          </p:cNvPr>
          <p:cNvSpPr/>
          <p:nvPr/>
        </p:nvSpPr>
        <p:spPr>
          <a:xfrm>
            <a:off x="7900344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49C162-C366-49CD-B13C-F7E4AFEE014C}"/>
              </a:ext>
            </a:extLst>
          </p:cNvPr>
          <p:cNvSpPr/>
          <p:nvPr/>
        </p:nvSpPr>
        <p:spPr>
          <a:xfrm>
            <a:off x="8202207" y="443539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45580-085D-4628-BC7C-E7F4B1EFEF1B}"/>
              </a:ext>
            </a:extLst>
          </p:cNvPr>
          <p:cNvSpPr/>
          <p:nvPr/>
        </p:nvSpPr>
        <p:spPr>
          <a:xfrm>
            <a:off x="8504071" y="443539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F15E6C-88D4-4B29-B278-8CEC6230A36D}"/>
              </a:ext>
            </a:extLst>
          </p:cNvPr>
          <p:cNvSpPr/>
          <p:nvPr/>
        </p:nvSpPr>
        <p:spPr>
          <a:xfrm>
            <a:off x="7296616" y="473726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19C34D-E3DC-4761-B122-C9BADC14A849}"/>
              </a:ext>
            </a:extLst>
          </p:cNvPr>
          <p:cNvSpPr/>
          <p:nvPr/>
        </p:nvSpPr>
        <p:spPr>
          <a:xfrm>
            <a:off x="7598480" y="473726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CA79E-A643-46D2-BC8D-BC95CF58B507}"/>
              </a:ext>
            </a:extLst>
          </p:cNvPr>
          <p:cNvSpPr/>
          <p:nvPr/>
        </p:nvSpPr>
        <p:spPr>
          <a:xfrm>
            <a:off x="7900344" y="473726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24393B-BB6F-4F79-9B7F-043CAE8D7397}"/>
              </a:ext>
            </a:extLst>
          </p:cNvPr>
          <p:cNvSpPr/>
          <p:nvPr/>
        </p:nvSpPr>
        <p:spPr>
          <a:xfrm>
            <a:off x="8202207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8782AA-B26F-444B-961C-ED5FA52067BB}"/>
              </a:ext>
            </a:extLst>
          </p:cNvPr>
          <p:cNvSpPr/>
          <p:nvPr/>
        </p:nvSpPr>
        <p:spPr>
          <a:xfrm>
            <a:off x="8504071" y="473726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29CD66-E2D5-440B-A3BC-37ADBE35EF8F}"/>
              </a:ext>
            </a:extLst>
          </p:cNvPr>
          <p:cNvSpPr/>
          <p:nvPr/>
        </p:nvSpPr>
        <p:spPr>
          <a:xfrm>
            <a:off x="7296616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CA7AC8-E534-48B0-96D8-EA2100C142E5}"/>
              </a:ext>
            </a:extLst>
          </p:cNvPr>
          <p:cNvSpPr/>
          <p:nvPr/>
        </p:nvSpPr>
        <p:spPr>
          <a:xfrm>
            <a:off x="7598480" y="503912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A969B5-2A7A-440B-BC26-61CCDF559D11}"/>
              </a:ext>
            </a:extLst>
          </p:cNvPr>
          <p:cNvSpPr/>
          <p:nvPr/>
        </p:nvSpPr>
        <p:spPr>
          <a:xfrm>
            <a:off x="7900344" y="503912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C1BAB-AAB5-4A0C-AA64-B8C2305FC3F2}"/>
              </a:ext>
            </a:extLst>
          </p:cNvPr>
          <p:cNvSpPr/>
          <p:nvPr/>
        </p:nvSpPr>
        <p:spPr>
          <a:xfrm>
            <a:off x="8202207" y="503912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8D14F4-A7AB-4378-ACD0-67C6E6BDF8F7}"/>
              </a:ext>
            </a:extLst>
          </p:cNvPr>
          <p:cNvSpPr/>
          <p:nvPr/>
        </p:nvSpPr>
        <p:spPr>
          <a:xfrm>
            <a:off x="8504071" y="503912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671E8C-8B35-45A4-A468-D676A7499F2B}"/>
              </a:ext>
            </a:extLst>
          </p:cNvPr>
          <p:cNvSpPr/>
          <p:nvPr/>
        </p:nvSpPr>
        <p:spPr>
          <a:xfrm>
            <a:off x="7296616" y="534099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8D8187-0C82-470A-8FA1-8EB240E4E04A}"/>
              </a:ext>
            </a:extLst>
          </p:cNvPr>
          <p:cNvSpPr/>
          <p:nvPr/>
        </p:nvSpPr>
        <p:spPr>
          <a:xfrm>
            <a:off x="7598480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4C9C61-85A8-445F-B478-4CF382987F08}"/>
              </a:ext>
            </a:extLst>
          </p:cNvPr>
          <p:cNvSpPr/>
          <p:nvPr/>
        </p:nvSpPr>
        <p:spPr>
          <a:xfrm>
            <a:off x="7900344" y="534098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97B1D1-6692-4591-9D9C-C0370D3E37B2}"/>
              </a:ext>
            </a:extLst>
          </p:cNvPr>
          <p:cNvSpPr/>
          <p:nvPr/>
        </p:nvSpPr>
        <p:spPr>
          <a:xfrm>
            <a:off x="8202207" y="534098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589EA4-31CB-4FAD-8261-76CD8B75E077}"/>
              </a:ext>
            </a:extLst>
          </p:cNvPr>
          <p:cNvSpPr/>
          <p:nvPr/>
        </p:nvSpPr>
        <p:spPr>
          <a:xfrm>
            <a:off x="8504071" y="534098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17D8-B34A-4F96-8AF9-F014C1FD18F3}"/>
              </a:ext>
            </a:extLst>
          </p:cNvPr>
          <p:cNvSpPr/>
          <p:nvPr/>
        </p:nvSpPr>
        <p:spPr>
          <a:xfrm>
            <a:off x="4859910" y="413353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F9C25E3-5FD2-43A2-B7A2-6ECA65D7758E}"/>
              </a:ext>
            </a:extLst>
          </p:cNvPr>
          <p:cNvSpPr/>
          <p:nvPr/>
        </p:nvSpPr>
        <p:spPr>
          <a:xfrm>
            <a:off x="5161774" y="413353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DEF25E-A40E-4397-A5D9-90B2D3E50EB0}"/>
              </a:ext>
            </a:extLst>
          </p:cNvPr>
          <p:cNvSpPr/>
          <p:nvPr/>
        </p:nvSpPr>
        <p:spPr>
          <a:xfrm>
            <a:off x="5463638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1B9BEA-1264-4648-8F9A-89427AD05678}"/>
              </a:ext>
            </a:extLst>
          </p:cNvPr>
          <p:cNvSpPr/>
          <p:nvPr/>
        </p:nvSpPr>
        <p:spPr>
          <a:xfrm>
            <a:off x="5765502" y="413353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C6ECD7-F6F6-4AD8-A5AF-8BEE3DF14749}"/>
              </a:ext>
            </a:extLst>
          </p:cNvPr>
          <p:cNvSpPr/>
          <p:nvPr/>
        </p:nvSpPr>
        <p:spPr>
          <a:xfrm>
            <a:off x="6067366" y="413330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4D80C-E906-40C2-95C8-57B8E249B7FA}"/>
              </a:ext>
            </a:extLst>
          </p:cNvPr>
          <p:cNvSpPr/>
          <p:nvPr/>
        </p:nvSpPr>
        <p:spPr>
          <a:xfrm>
            <a:off x="4859910" y="443539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3E47451-D681-4FF3-94F3-D434BC703A0A}"/>
              </a:ext>
            </a:extLst>
          </p:cNvPr>
          <p:cNvSpPr/>
          <p:nvPr/>
        </p:nvSpPr>
        <p:spPr>
          <a:xfrm>
            <a:off x="5161774" y="443539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066BFB-1E62-4497-8203-01F0856B985A}"/>
              </a:ext>
            </a:extLst>
          </p:cNvPr>
          <p:cNvSpPr/>
          <p:nvPr/>
        </p:nvSpPr>
        <p:spPr>
          <a:xfrm>
            <a:off x="5463638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927707-ADC8-4316-8C9C-ED2250710A18}"/>
              </a:ext>
            </a:extLst>
          </p:cNvPr>
          <p:cNvSpPr/>
          <p:nvPr/>
        </p:nvSpPr>
        <p:spPr>
          <a:xfrm>
            <a:off x="5765502" y="443539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905E3A-66E5-432D-94ED-DAE5B1C0086D}"/>
              </a:ext>
            </a:extLst>
          </p:cNvPr>
          <p:cNvSpPr/>
          <p:nvPr/>
        </p:nvSpPr>
        <p:spPr>
          <a:xfrm>
            <a:off x="6067366" y="443539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10F132-8451-4079-917E-B1494AF71D90}"/>
              </a:ext>
            </a:extLst>
          </p:cNvPr>
          <p:cNvSpPr/>
          <p:nvPr/>
        </p:nvSpPr>
        <p:spPr>
          <a:xfrm>
            <a:off x="4859910" y="473726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9B0FEB-BC43-445E-A247-F6D1772FBA3D}"/>
              </a:ext>
            </a:extLst>
          </p:cNvPr>
          <p:cNvSpPr/>
          <p:nvPr/>
        </p:nvSpPr>
        <p:spPr>
          <a:xfrm>
            <a:off x="5161774" y="473726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C6F4BE-BE94-4E37-8706-744422C8E332}"/>
              </a:ext>
            </a:extLst>
          </p:cNvPr>
          <p:cNvSpPr/>
          <p:nvPr/>
        </p:nvSpPr>
        <p:spPr>
          <a:xfrm>
            <a:off x="5463638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78F6E7-413C-48D9-B49F-54B1CE7391CE}"/>
              </a:ext>
            </a:extLst>
          </p:cNvPr>
          <p:cNvSpPr/>
          <p:nvPr/>
        </p:nvSpPr>
        <p:spPr>
          <a:xfrm>
            <a:off x="5765502" y="473726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DA189A-35D0-4E6E-B090-C12E65904A2B}"/>
              </a:ext>
            </a:extLst>
          </p:cNvPr>
          <p:cNvSpPr/>
          <p:nvPr/>
        </p:nvSpPr>
        <p:spPr>
          <a:xfrm>
            <a:off x="6067366" y="473726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EB0DE6-6FE1-4844-BB25-F483C979E479}"/>
              </a:ext>
            </a:extLst>
          </p:cNvPr>
          <p:cNvSpPr/>
          <p:nvPr/>
        </p:nvSpPr>
        <p:spPr>
          <a:xfrm>
            <a:off x="4859910" y="503912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85A333-0373-4013-B1A3-23642D55F065}"/>
              </a:ext>
            </a:extLst>
          </p:cNvPr>
          <p:cNvSpPr/>
          <p:nvPr/>
        </p:nvSpPr>
        <p:spPr>
          <a:xfrm>
            <a:off x="5161774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EA6B41-ABF0-46D5-AA4F-43285B60A47F}"/>
              </a:ext>
            </a:extLst>
          </p:cNvPr>
          <p:cNvSpPr/>
          <p:nvPr/>
        </p:nvSpPr>
        <p:spPr>
          <a:xfrm>
            <a:off x="5463638" y="503912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BA0C01-AE22-4654-A0AD-F2230C9B0AD3}"/>
              </a:ext>
            </a:extLst>
          </p:cNvPr>
          <p:cNvSpPr/>
          <p:nvPr/>
        </p:nvSpPr>
        <p:spPr>
          <a:xfrm>
            <a:off x="5765502" y="503912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FCB516C-3CE1-434B-B215-E1ADE51B06EC}"/>
              </a:ext>
            </a:extLst>
          </p:cNvPr>
          <p:cNvSpPr/>
          <p:nvPr/>
        </p:nvSpPr>
        <p:spPr>
          <a:xfrm>
            <a:off x="6067366" y="503912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233844-2AC6-4045-96E3-1D59DD90DD27}"/>
              </a:ext>
            </a:extLst>
          </p:cNvPr>
          <p:cNvSpPr/>
          <p:nvPr/>
        </p:nvSpPr>
        <p:spPr>
          <a:xfrm>
            <a:off x="4859910" y="534099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51F6D-61E4-4F4C-9A8E-EE442640787F}"/>
              </a:ext>
            </a:extLst>
          </p:cNvPr>
          <p:cNvSpPr/>
          <p:nvPr/>
        </p:nvSpPr>
        <p:spPr>
          <a:xfrm>
            <a:off x="5161774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580D0F-994A-4188-B131-E4B4E5DFC4AC}"/>
              </a:ext>
            </a:extLst>
          </p:cNvPr>
          <p:cNvSpPr/>
          <p:nvPr/>
        </p:nvSpPr>
        <p:spPr>
          <a:xfrm>
            <a:off x="5463638" y="534099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959760-5E2B-46A2-BA0A-8E34937E6465}"/>
              </a:ext>
            </a:extLst>
          </p:cNvPr>
          <p:cNvSpPr/>
          <p:nvPr/>
        </p:nvSpPr>
        <p:spPr>
          <a:xfrm>
            <a:off x="5765502" y="534098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5995AA-1F21-4EBF-BD0C-1B1B1EED0C1C}"/>
              </a:ext>
            </a:extLst>
          </p:cNvPr>
          <p:cNvSpPr/>
          <p:nvPr/>
        </p:nvSpPr>
        <p:spPr>
          <a:xfrm>
            <a:off x="6067366" y="534098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E633BC-2DF3-4C15-8FE5-72E11436435C}"/>
              </a:ext>
            </a:extLst>
          </p:cNvPr>
          <p:cNvSpPr/>
          <p:nvPr/>
        </p:nvSpPr>
        <p:spPr>
          <a:xfrm>
            <a:off x="2300403" y="413411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FA7A11-F710-4CF7-B4DB-DD0B8650D7E7}"/>
              </a:ext>
            </a:extLst>
          </p:cNvPr>
          <p:cNvSpPr/>
          <p:nvPr/>
        </p:nvSpPr>
        <p:spPr>
          <a:xfrm>
            <a:off x="2602150" y="413411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ADCBDD-A851-4BBC-9690-BEB0C8032770}"/>
              </a:ext>
            </a:extLst>
          </p:cNvPr>
          <p:cNvSpPr/>
          <p:nvPr/>
        </p:nvSpPr>
        <p:spPr>
          <a:xfrm>
            <a:off x="2903897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DEE462-E6E1-45BE-A742-7161CDC3123D}"/>
              </a:ext>
            </a:extLst>
          </p:cNvPr>
          <p:cNvSpPr/>
          <p:nvPr/>
        </p:nvSpPr>
        <p:spPr>
          <a:xfrm>
            <a:off x="3205643" y="41341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3343AF-619D-4DFB-B07E-148A85B22BED}"/>
              </a:ext>
            </a:extLst>
          </p:cNvPr>
          <p:cNvSpPr/>
          <p:nvPr/>
        </p:nvSpPr>
        <p:spPr>
          <a:xfrm>
            <a:off x="3507390" y="413388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653479E-BCD7-4FEE-AC44-D59FCAAEC0E2}"/>
              </a:ext>
            </a:extLst>
          </p:cNvPr>
          <p:cNvSpPr/>
          <p:nvPr/>
        </p:nvSpPr>
        <p:spPr>
          <a:xfrm>
            <a:off x="2300403" y="443586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AEDB33-45E5-47D9-89DD-E6A867A682CF}"/>
              </a:ext>
            </a:extLst>
          </p:cNvPr>
          <p:cNvSpPr/>
          <p:nvPr/>
        </p:nvSpPr>
        <p:spPr>
          <a:xfrm>
            <a:off x="2602150" y="443586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749508-AF42-45A1-9AF2-07C69AE5BDC6}"/>
              </a:ext>
            </a:extLst>
          </p:cNvPr>
          <p:cNvSpPr/>
          <p:nvPr/>
        </p:nvSpPr>
        <p:spPr>
          <a:xfrm>
            <a:off x="2903897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F555183-392B-4968-BF09-7E3AD3861943}"/>
              </a:ext>
            </a:extLst>
          </p:cNvPr>
          <p:cNvSpPr/>
          <p:nvPr/>
        </p:nvSpPr>
        <p:spPr>
          <a:xfrm>
            <a:off x="3205643" y="44358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8F3CAC-EAC7-4B47-A86E-18372BAF7B1E}"/>
              </a:ext>
            </a:extLst>
          </p:cNvPr>
          <p:cNvSpPr/>
          <p:nvPr/>
        </p:nvSpPr>
        <p:spPr>
          <a:xfrm>
            <a:off x="3507390" y="44358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4321AB-6E35-4AD5-BC51-7E7D0D9C0E1D}"/>
              </a:ext>
            </a:extLst>
          </p:cNvPr>
          <p:cNvSpPr/>
          <p:nvPr/>
        </p:nvSpPr>
        <p:spPr>
          <a:xfrm>
            <a:off x="2300403" y="473761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6A8FD5-EC44-499B-9AB4-59CD6EC75051}"/>
              </a:ext>
            </a:extLst>
          </p:cNvPr>
          <p:cNvSpPr/>
          <p:nvPr/>
        </p:nvSpPr>
        <p:spPr>
          <a:xfrm>
            <a:off x="2602150" y="473761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5EE147-360B-4F28-B43B-0CA5A04EF3F0}"/>
              </a:ext>
            </a:extLst>
          </p:cNvPr>
          <p:cNvSpPr/>
          <p:nvPr/>
        </p:nvSpPr>
        <p:spPr>
          <a:xfrm>
            <a:off x="2903897" y="473760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F4C4ABF-52ED-45BD-9AA3-CD9B3F8A22C8}"/>
              </a:ext>
            </a:extLst>
          </p:cNvPr>
          <p:cNvSpPr/>
          <p:nvPr/>
        </p:nvSpPr>
        <p:spPr>
          <a:xfrm>
            <a:off x="3205643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D31D799-5ADD-4750-92BD-F6993B6F2407}"/>
              </a:ext>
            </a:extLst>
          </p:cNvPr>
          <p:cNvSpPr/>
          <p:nvPr/>
        </p:nvSpPr>
        <p:spPr>
          <a:xfrm>
            <a:off x="3507390" y="47376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D0B9DCF-74D3-4C4A-925E-83A729E59068}"/>
              </a:ext>
            </a:extLst>
          </p:cNvPr>
          <p:cNvSpPr/>
          <p:nvPr/>
        </p:nvSpPr>
        <p:spPr>
          <a:xfrm>
            <a:off x="2300403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F8F5BDA-E722-44FD-B4D5-32BA05B07E99}"/>
              </a:ext>
            </a:extLst>
          </p:cNvPr>
          <p:cNvSpPr/>
          <p:nvPr/>
        </p:nvSpPr>
        <p:spPr>
          <a:xfrm>
            <a:off x="2602150" y="503935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FB50C40-918B-4D1A-9282-D99CC182A57B}"/>
              </a:ext>
            </a:extLst>
          </p:cNvPr>
          <p:cNvSpPr/>
          <p:nvPr/>
        </p:nvSpPr>
        <p:spPr>
          <a:xfrm>
            <a:off x="2903897" y="503935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2B7A86C-25F1-4F21-A94F-00CC0CB21DA3}"/>
              </a:ext>
            </a:extLst>
          </p:cNvPr>
          <p:cNvSpPr/>
          <p:nvPr/>
        </p:nvSpPr>
        <p:spPr>
          <a:xfrm>
            <a:off x="3205643" y="50393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7DEC369-5070-48E2-B911-828E46242F21}"/>
              </a:ext>
            </a:extLst>
          </p:cNvPr>
          <p:cNvSpPr/>
          <p:nvPr/>
        </p:nvSpPr>
        <p:spPr>
          <a:xfrm>
            <a:off x="3507390" y="50393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E63A75-A076-49FA-8A94-99D2D5CD428C}"/>
              </a:ext>
            </a:extLst>
          </p:cNvPr>
          <p:cNvSpPr/>
          <p:nvPr/>
        </p:nvSpPr>
        <p:spPr>
          <a:xfrm>
            <a:off x="2300403" y="534110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3A73EE-A37F-4F23-8D96-C3A32D9E5658}"/>
              </a:ext>
            </a:extLst>
          </p:cNvPr>
          <p:cNvSpPr/>
          <p:nvPr/>
        </p:nvSpPr>
        <p:spPr>
          <a:xfrm>
            <a:off x="2602150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46FCECC-7681-4E89-A652-601AFC41ADB4}"/>
              </a:ext>
            </a:extLst>
          </p:cNvPr>
          <p:cNvSpPr/>
          <p:nvPr/>
        </p:nvSpPr>
        <p:spPr>
          <a:xfrm>
            <a:off x="2903897" y="534110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3230EA-337E-4603-ACE5-BDFFFE7D1CC3}"/>
              </a:ext>
            </a:extLst>
          </p:cNvPr>
          <p:cNvSpPr/>
          <p:nvPr/>
        </p:nvSpPr>
        <p:spPr>
          <a:xfrm>
            <a:off x="3205643" y="534110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AF4A590-1B44-4930-83CD-A565340086C3}"/>
              </a:ext>
            </a:extLst>
          </p:cNvPr>
          <p:cNvSpPr/>
          <p:nvPr/>
        </p:nvSpPr>
        <p:spPr>
          <a:xfrm>
            <a:off x="3507390" y="534110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415C4C-33DA-443B-9048-A2799024A21C}"/>
              </a:ext>
            </a:extLst>
          </p:cNvPr>
          <p:cNvSpPr txBox="1"/>
          <p:nvPr/>
        </p:nvSpPr>
        <p:spPr>
          <a:xfrm>
            <a:off x="1731987" y="471969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EC16FB-4FA4-4FE6-A7A4-C7421E1DAE61}"/>
              </a:ext>
            </a:extLst>
          </p:cNvPr>
          <p:cNvSpPr txBox="1"/>
          <p:nvPr/>
        </p:nvSpPr>
        <p:spPr>
          <a:xfrm>
            <a:off x="4297577" y="467611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2ED590-6109-49B1-A831-359738126A9D}"/>
              </a:ext>
            </a:extLst>
          </p:cNvPr>
          <p:cNvSpPr txBox="1"/>
          <p:nvPr/>
        </p:nvSpPr>
        <p:spPr>
          <a:xfrm>
            <a:off x="6769948" y="473851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4C5690-832C-4D8F-B0D9-6A08618A05A4}"/>
              </a:ext>
            </a:extLst>
          </p:cNvPr>
          <p:cNvSpPr txBox="1"/>
          <p:nvPr/>
        </p:nvSpPr>
        <p:spPr>
          <a:xfrm>
            <a:off x="1638158" y="2968135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(1,5,5,3)</a:t>
            </a:r>
          </a:p>
        </p:txBody>
      </p:sp>
    </p:spTree>
    <p:extLst>
      <p:ext uri="{BB962C8B-B14F-4D97-AF65-F5344CB8AC3E}">
        <p14:creationId xmlns:p14="http://schemas.microsoft.com/office/powerpoint/2010/main" val="142805155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634349" y="850864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  [[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[[1,0,1],[1,1,1],[1,1,1],[0,0,1],[0,1,0]],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[[0,0,1],[1,1,1],[1,1,1],[1,1,1],[0,0,0]],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[[0,0,0],[0,0,0],[1,1,0],[1,1,1],[1,0,1]],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[[0,0,0],[0,0,1],[1,1,1],[1,1,1],[0,1,0]],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[[0,1,0],[1,1,1],[1,1,1],[0,0,0],[0,0,0]] </a:t>
            </a:r>
          </a:p>
          <a:p>
            <a:r>
              <a:rPr lang="fr-FR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]],     dtype=np.float32)</a:t>
            </a:r>
          </a:p>
          <a:p>
            <a:endParaRPr lang="fr-FR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np.swapaxes(image,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print(map.reshape(5,5))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7FC8F-341F-4B03-B90C-53669AC3FB63}"/>
              </a:ext>
            </a:extLst>
          </p:cNvPr>
          <p:cNvSpPr txBox="1"/>
          <p:nvPr/>
        </p:nvSpPr>
        <p:spPr>
          <a:xfrm>
            <a:off x="3911574" y="2464796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(1,5,5,</a:t>
            </a:r>
            <a:r>
              <a:rPr lang="en-US" altLang="ko-KR" sz="2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7BC2B0-AF09-44DC-909F-B4929EA61598}"/>
              </a:ext>
            </a:extLst>
          </p:cNvPr>
          <p:cNvSpPr/>
          <p:nvPr/>
        </p:nvSpPr>
        <p:spPr>
          <a:xfrm>
            <a:off x="8571742" y="378958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A4CE2-5E84-4D32-B18D-B28B9BD9C296}"/>
              </a:ext>
            </a:extLst>
          </p:cNvPr>
          <p:cNvSpPr/>
          <p:nvPr/>
        </p:nvSpPr>
        <p:spPr>
          <a:xfrm>
            <a:off x="8873606" y="378958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2C78C-0BB5-4199-8255-B102775B692F}"/>
              </a:ext>
            </a:extLst>
          </p:cNvPr>
          <p:cNvSpPr/>
          <p:nvPr/>
        </p:nvSpPr>
        <p:spPr>
          <a:xfrm>
            <a:off x="9175470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2672E2-FABB-4364-973C-8CC1B377A1F5}"/>
              </a:ext>
            </a:extLst>
          </p:cNvPr>
          <p:cNvSpPr/>
          <p:nvPr/>
        </p:nvSpPr>
        <p:spPr>
          <a:xfrm>
            <a:off x="9477333" y="378958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AB2F0-DDE4-4D05-961B-8992E2A1EE6E}"/>
              </a:ext>
            </a:extLst>
          </p:cNvPr>
          <p:cNvSpPr/>
          <p:nvPr/>
        </p:nvSpPr>
        <p:spPr>
          <a:xfrm>
            <a:off x="9779197" y="378958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A13FF0-F3AB-4B1F-85A3-B3D2F972A14B}"/>
              </a:ext>
            </a:extLst>
          </p:cNvPr>
          <p:cNvSpPr/>
          <p:nvPr/>
        </p:nvSpPr>
        <p:spPr>
          <a:xfrm>
            <a:off x="8571742" y="409145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CD276E-FD3A-4540-945A-8345AF0791B7}"/>
              </a:ext>
            </a:extLst>
          </p:cNvPr>
          <p:cNvSpPr/>
          <p:nvPr/>
        </p:nvSpPr>
        <p:spPr>
          <a:xfrm>
            <a:off x="8873606" y="409144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3B9C51-A1D1-4CF8-ACAA-F6DF0E51BA2B}"/>
              </a:ext>
            </a:extLst>
          </p:cNvPr>
          <p:cNvSpPr/>
          <p:nvPr/>
        </p:nvSpPr>
        <p:spPr>
          <a:xfrm>
            <a:off x="9175470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0C1F9C-BF83-46CE-B484-D6CE80DC2076}"/>
              </a:ext>
            </a:extLst>
          </p:cNvPr>
          <p:cNvSpPr/>
          <p:nvPr/>
        </p:nvSpPr>
        <p:spPr>
          <a:xfrm>
            <a:off x="9477333" y="409144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C43080-E032-4EC7-89A6-EE57433767C8}"/>
              </a:ext>
            </a:extLst>
          </p:cNvPr>
          <p:cNvSpPr/>
          <p:nvPr/>
        </p:nvSpPr>
        <p:spPr>
          <a:xfrm>
            <a:off x="9779197" y="409144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C8123C-A7D3-444C-8BC8-D694DC0DB044}"/>
              </a:ext>
            </a:extLst>
          </p:cNvPr>
          <p:cNvSpPr/>
          <p:nvPr/>
        </p:nvSpPr>
        <p:spPr>
          <a:xfrm>
            <a:off x="8571742" y="439331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16275-AD64-46C3-BA2A-5122A9DAC207}"/>
              </a:ext>
            </a:extLst>
          </p:cNvPr>
          <p:cNvSpPr/>
          <p:nvPr/>
        </p:nvSpPr>
        <p:spPr>
          <a:xfrm>
            <a:off x="8873606" y="4393313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5CD20B-B069-4635-A551-64EBDA60AF9B}"/>
              </a:ext>
            </a:extLst>
          </p:cNvPr>
          <p:cNvSpPr/>
          <p:nvPr/>
        </p:nvSpPr>
        <p:spPr>
          <a:xfrm>
            <a:off x="9175470" y="4393312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F29245-B33E-4B90-8183-5311444B54C9}"/>
              </a:ext>
            </a:extLst>
          </p:cNvPr>
          <p:cNvSpPr/>
          <p:nvPr/>
        </p:nvSpPr>
        <p:spPr>
          <a:xfrm>
            <a:off x="9477333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F807E8-4651-4D54-9DDB-2D8FCD128915}"/>
              </a:ext>
            </a:extLst>
          </p:cNvPr>
          <p:cNvSpPr/>
          <p:nvPr/>
        </p:nvSpPr>
        <p:spPr>
          <a:xfrm>
            <a:off x="9779197" y="439331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004591-D1C9-43A4-A63B-079F712ACBE9}"/>
              </a:ext>
            </a:extLst>
          </p:cNvPr>
          <p:cNvSpPr/>
          <p:nvPr/>
        </p:nvSpPr>
        <p:spPr>
          <a:xfrm>
            <a:off x="8571742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FAD11-D8AF-49E7-9D91-E26AFB5CE84A}"/>
              </a:ext>
            </a:extLst>
          </p:cNvPr>
          <p:cNvSpPr/>
          <p:nvPr/>
        </p:nvSpPr>
        <p:spPr>
          <a:xfrm>
            <a:off x="8873606" y="4695177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BA0D8A-CEDC-4092-863F-56FD4F80C79A}"/>
              </a:ext>
            </a:extLst>
          </p:cNvPr>
          <p:cNvSpPr/>
          <p:nvPr/>
        </p:nvSpPr>
        <p:spPr>
          <a:xfrm>
            <a:off x="9175470" y="4695176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CDD5E0-0EFD-4484-B2A1-DC14CCB20358}"/>
              </a:ext>
            </a:extLst>
          </p:cNvPr>
          <p:cNvSpPr/>
          <p:nvPr/>
        </p:nvSpPr>
        <p:spPr>
          <a:xfrm>
            <a:off x="9477333" y="4695175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A6D1C8-33F8-40E1-9393-F89CE2102810}"/>
              </a:ext>
            </a:extLst>
          </p:cNvPr>
          <p:cNvSpPr/>
          <p:nvPr/>
        </p:nvSpPr>
        <p:spPr>
          <a:xfrm>
            <a:off x="9779197" y="4695174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E1B1B0-4AFC-4D0A-9D02-EB831767945E}"/>
              </a:ext>
            </a:extLst>
          </p:cNvPr>
          <p:cNvSpPr/>
          <p:nvPr/>
        </p:nvSpPr>
        <p:spPr>
          <a:xfrm>
            <a:off x="8571742" y="4997041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CB5CA0-5350-4EEA-BF18-9C669E871AFD}"/>
              </a:ext>
            </a:extLst>
          </p:cNvPr>
          <p:cNvSpPr/>
          <p:nvPr/>
        </p:nvSpPr>
        <p:spPr>
          <a:xfrm>
            <a:off x="8873606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B554BCD-2F82-4032-9885-5C0B4954AFD9}"/>
              </a:ext>
            </a:extLst>
          </p:cNvPr>
          <p:cNvSpPr/>
          <p:nvPr/>
        </p:nvSpPr>
        <p:spPr>
          <a:xfrm>
            <a:off x="9175470" y="4997040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62A023-44B4-40A8-880C-98E7B96ACE19}"/>
              </a:ext>
            </a:extLst>
          </p:cNvPr>
          <p:cNvSpPr/>
          <p:nvPr/>
        </p:nvSpPr>
        <p:spPr>
          <a:xfrm>
            <a:off x="9477333" y="4997039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B33675-0EAF-4036-8EEB-09A19629AC9C}"/>
              </a:ext>
            </a:extLst>
          </p:cNvPr>
          <p:cNvSpPr/>
          <p:nvPr/>
        </p:nvSpPr>
        <p:spPr>
          <a:xfrm>
            <a:off x="9779197" y="4997038"/>
            <a:ext cx="301864" cy="301864"/>
          </a:xfrm>
          <a:prstGeom prst="rect">
            <a:avLst/>
          </a:prstGeom>
          <a:solidFill>
            <a:srgbClr val="66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89D2C9-219D-450C-B159-47E9D84FB9EE}"/>
              </a:ext>
            </a:extLst>
          </p:cNvPr>
          <p:cNvSpPr/>
          <p:nvPr/>
        </p:nvSpPr>
        <p:spPr>
          <a:xfrm>
            <a:off x="6135036" y="378958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1D68A4-ED11-4FE1-A1C9-6748B072521A}"/>
              </a:ext>
            </a:extLst>
          </p:cNvPr>
          <p:cNvSpPr/>
          <p:nvPr/>
        </p:nvSpPr>
        <p:spPr>
          <a:xfrm>
            <a:off x="6436900" y="378958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5434A3-BB3D-453B-A39F-659EA741BC4A}"/>
              </a:ext>
            </a:extLst>
          </p:cNvPr>
          <p:cNvSpPr/>
          <p:nvPr/>
        </p:nvSpPr>
        <p:spPr>
          <a:xfrm>
            <a:off x="6738764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F8442C-CA18-4181-AA2A-6DB5574E0FDF}"/>
              </a:ext>
            </a:extLst>
          </p:cNvPr>
          <p:cNvSpPr/>
          <p:nvPr/>
        </p:nvSpPr>
        <p:spPr>
          <a:xfrm>
            <a:off x="7040628" y="378958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E142BB-1B27-44EF-B1F3-B8CAD76D9145}"/>
              </a:ext>
            </a:extLst>
          </p:cNvPr>
          <p:cNvSpPr/>
          <p:nvPr/>
        </p:nvSpPr>
        <p:spPr>
          <a:xfrm>
            <a:off x="7342492" y="378958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18043A1-C24A-43E2-9FC6-5E596B5BB0D4}"/>
              </a:ext>
            </a:extLst>
          </p:cNvPr>
          <p:cNvSpPr/>
          <p:nvPr/>
        </p:nvSpPr>
        <p:spPr>
          <a:xfrm>
            <a:off x="6135036" y="409145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8D82C7B6-441A-4759-97D3-AE17FFD1EE7F}"/>
              </a:ext>
            </a:extLst>
          </p:cNvPr>
          <p:cNvSpPr/>
          <p:nvPr/>
        </p:nvSpPr>
        <p:spPr>
          <a:xfrm>
            <a:off x="6436900" y="409144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582FA51F-79A3-46CC-A1D1-2EEB4C370B0D}"/>
              </a:ext>
            </a:extLst>
          </p:cNvPr>
          <p:cNvSpPr/>
          <p:nvPr/>
        </p:nvSpPr>
        <p:spPr>
          <a:xfrm>
            <a:off x="6738764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24A2E398-FB66-4A2F-9E91-4CFF3C6DE098}"/>
              </a:ext>
            </a:extLst>
          </p:cNvPr>
          <p:cNvSpPr/>
          <p:nvPr/>
        </p:nvSpPr>
        <p:spPr>
          <a:xfrm>
            <a:off x="7040628" y="409144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DCBDC849-4B1C-4A5C-80D7-2566A42A9E59}"/>
              </a:ext>
            </a:extLst>
          </p:cNvPr>
          <p:cNvSpPr/>
          <p:nvPr/>
        </p:nvSpPr>
        <p:spPr>
          <a:xfrm>
            <a:off x="7342492" y="409144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C802A9E5-F80D-4303-B7EF-829E923ABFE0}"/>
              </a:ext>
            </a:extLst>
          </p:cNvPr>
          <p:cNvSpPr/>
          <p:nvPr/>
        </p:nvSpPr>
        <p:spPr>
          <a:xfrm>
            <a:off x="6135036" y="4393314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직사각형 7175">
            <a:extLst>
              <a:ext uri="{FF2B5EF4-FFF2-40B4-BE49-F238E27FC236}">
                <a16:creationId xmlns:a16="http://schemas.microsoft.com/office/drawing/2014/main" id="{DB1693BC-1DB6-4C08-AB28-47000A7C96CD}"/>
              </a:ext>
            </a:extLst>
          </p:cNvPr>
          <p:cNvSpPr/>
          <p:nvPr/>
        </p:nvSpPr>
        <p:spPr>
          <a:xfrm>
            <a:off x="6436900" y="4393313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99F95762-96A4-48CE-A7AF-27594B503F26}"/>
              </a:ext>
            </a:extLst>
          </p:cNvPr>
          <p:cNvSpPr/>
          <p:nvPr/>
        </p:nvSpPr>
        <p:spPr>
          <a:xfrm>
            <a:off x="6738764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8" name="직사각형 7177">
            <a:extLst>
              <a:ext uri="{FF2B5EF4-FFF2-40B4-BE49-F238E27FC236}">
                <a16:creationId xmlns:a16="http://schemas.microsoft.com/office/drawing/2014/main" id="{E23AB7D9-4FF6-4325-AC7D-31828109359B}"/>
              </a:ext>
            </a:extLst>
          </p:cNvPr>
          <p:cNvSpPr/>
          <p:nvPr/>
        </p:nvSpPr>
        <p:spPr>
          <a:xfrm>
            <a:off x="7040628" y="439331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9C4C4DAC-469C-4940-960D-1FD1AC69B4A9}"/>
              </a:ext>
            </a:extLst>
          </p:cNvPr>
          <p:cNvSpPr/>
          <p:nvPr/>
        </p:nvSpPr>
        <p:spPr>
          <a:xfrm>
            <a:off x="7342492" y="439331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0" name="직사각형 7179">
            <a:extLst>
              <a:ext uri="{FF2B5EF4-FFF2-40B4-BE49-F238E27FC236}">
                <a16:creationId xmlns:a16="http://schemas.microsoft.com/office/drawing/2014/main" id="{FC2AD7A5-9BA5-4080-BA88-4F846B3D3FD9}"/>
              </a:ext>
            </a:extLst>
          </p:cNvPr>
          <p:cNvSpPr/>
          <p:nvPr/>
        </p:nvSpPr>
        <p:spPr>
          <a:xfrm>
            <a:off x="6135036" y="4695178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1" name="직사각형 7180">
            <a:extLst>
              <a:ext uri="{FF2B5EF4-FFF2-40B4-BE49-F238E27FC236}">
                <a16:creationId xmlns:a16="http://schemas.microsoft.com/office/drawing/2014/main" id="{77006911-000B-4C32-B948-3F6C11DE0DAD}"/>
              </a:ext>
            </a:extLst>
          </p:cNvPr>
          <p:cNvSpPr/>
          <p:nvPr/>
        </p:nvSpPr>
        <p:spPr>
          <a:xfrm>
            <a:off x="6436900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2" name="직사각형 7181">
            <a:extLst>
              <a:ext uri="{FF2B5EF4-FFF2-40B4-BE49-F238E27FC236}">
                <a16:creationId xmlns:a16="http://schemas.microsoft.com/office/drawing/2014/main" id="{2A45626A-BEE1-4F1C-9B7D-FF12F8643661}"/>
              </a:ext>
            </a:extLst>
          </p:cNvPr>
          <p:cNvSpPr/>
          <p:nvPr/>
        </p:nvSpPr>
        <p:spPr>
          <a:xfrm>
            <a:off x="6738764" y="4695177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3" name="직사각형 7182">
            <a:extLst>
              <a:ext uri="{FF2B5EF4-FFF2-40B4-BE49-F238E27FC236}">
                <a16:creationId xmlns:a16="http://schemas.microsoft.com/office/drawing/2014/main" id="{8EE40657-B787-473F-AF60-03DCF21F6666}"/>
              </a:ext>
            </a:extLst>
          </p:cNvPr>
          <p:cNvSpPr/>
          <p:nvPr/>
        </p:nvSpPr>
        <p:spPr>
          <a:xfrm>
            <a:off x="7040628" y="4695176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4" name="직사각형 7183">
            <a:extLst>
              <a:ext uri="{FF2B5EF4-FFF2-40B4-BE49-F238E27FC236}">
                <a16:creationId xmlns:a16="http://schemas.microsoft.com/office/drawing/2014/main" id="{90915A3B-3A3C-4834-9A3A-9F91202A422B}"/>
              </a:ext>
            </a:extLst>
          </p:cNvPr>
          <p:cNvSpPr/>
          <p:nvPr/>
        </p:nvSpPr>
        <p:spPr>
          <a:xfrm>
            <a:off x="7342492" y="4695175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5" name="직사각형 7184">
            <a:extLst>
              <a:ext uri="{FF2B5EF4-FFF2-40B4-BE49-F238E27FC236}">
                <a16:creationId xmlns:a16="http://schemas.microsoft.com/office/drawing/2014/main" id="{6C5DACD2-5AB5-46FC-AC41-A32EE23B76C6}"/>
              </a:ext>
            </a:extLst>
          </p:cNvPr>
          <p:cNvSpPr/>
          <p:nvPr/>
        </p:nvSpPr>
        <p:spPr>
          <a:xfrm>
            <a:off x="6135036" y="4997042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6" name="직사각형 7185">
            <a:extLst>
              <a:ext uri="{FF2B5EF4-FFF2-40B4-BE49-F238E27FC236}">
                <a16:creationId xmlns:a16="http://schemas.microsoft.com/office/drawing/2014/main" id="{96AE1445-9333-4B53-BED0-8B04BD883B9E}"/>
              </a:ext>
            </a:extLst>
          </p:cNvPr>
          <p:cNvSpPr/>
          <p:nvPr/>
        </p:nvSpPr>
        <p:spPr>
          <a:xfrm>
            <a:off x="6436900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7" name="직사각형 7186">
            <a:extLst>
              <a:ext uri="{FF2B5EF4-FFF2-40B4-BE49-F238E27FC236}">
                <a16:creationId xmlns:a16="http://schemas.microsoft.com/office/drawing/2014/main" id="{FDA53382-3396-4A40-BAEE-E74E3A35554B}"/>
              </a:ext>
            </a:extLst>
          </p:cNvPr>
          <p:cNvSpPr/>
          <p:nvPr/>
        </p:nvSpPr>
        <p:spPr>
          <a:xfrm>
            <a:off x="6738764" y="4997041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8" name="직사각형 7187">
            <a:extLst>
              <a:ext uri="{FF2B5EF4-FFF2-40B4-BE49-F238E27FC236}">
                <a16:creationId xmlns:a16="http://schemas.microsoft.com/office/drawing/2014/main" id="{495BC568-C54C-48A1-BB57-B568244A0FA2}"/>
              </a:ext>
            </a:extLst>
          </p:cNvPr>
          <p:cNvSpPr/>
          <p:nvPr/>
        </p:nvSpPr>
        <p:spPr>
          <a:xfrm>
            <a:off x="7040628" y="4997040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89" name="직사각형 7188">
            <a:extLst>
              <a:ext uri="{FF2B5EF4-FFF2-40B4-BE49-F238E27FC236}">
                <a16:creationId xmlns:a16="http://schemas.microsoft.com/office/drawing/2014/main" id="{54E5ED78-A007-4845-AAE5-15169CA958F5}"/>
              </a:ext>
            </a:extLst>
          </p:cNvPr>
          <p:cNvSpPr/>
          <p:nvPr/>
        </p:nvSpPr>
        <p:spPr>
          <a:xfrm>
            <a:off x="7342492" y="4997039"/>
            <a:ext cx="301864" cy="301864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직사각형 7189">
            <a:extLst>
              <a:ext uri="{FF2B5EF4-FFF2-40B4-BE49-F238E27FC236}">
                <a16:creationId xmlns:a16="http://schemas.microsoft.com/office/drawing/2014/main" id="{CB5DEEEF-6923-4187-942D-12CD197FFB0B}"/>
              </a:ext>
            </a:extLst>
          </p:cNvPr>
          <p:cNvSpPr/>
          <p:nvPr/>
        </p:nvSpPr>
        <p:spPr>
          <a:xfrm>
            <a:off x="3575529" y="379016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1" name="직사각형 7190">
            <a:extLst>
              <a:ext uri="{FF2B5EF4-FFF2-40B4-BE49-F238E27FC236}">
                <a16:creationId xmlns:a16="http://schemas.microsoft.com/office/drawing/2014/main" id="{C5A52CEF-325C-45BA-814D-040C8EA82CE7}"/>
              </a:ext>
            </a:extLst>
          </p:cNvPr>
          <p:cNvSpPr/>
          <p:nvPr/>
        </p:nvSpPr>
        <p:spPr>
          <a:xfrm>
            <a:off x="3877276" y="379016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2" name="직사각형 7191">
            <a:extLst>
              <a:ext uri="{FF2B5EF4-FFF2-40B4-BE49-F238E27FC236}">
                <a16:creationId xmlns:a16="http://schemas.microsoft.com/office/drawing/2014/main" id="{C1AB1BE8-EB04-475C-A4F2-84421D0E8E8B}"/>
              </a:ext>
            </a:extLst>
          </p:cNvPr>
          <p:cNvSpPr/>
          <p:nvPr/>
        </p:nvSpPr>
        <p:spPr>
          <a:xfrm>
            <a:off x="4179023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3" name="직사각형 7192">
            <a:extLst>
              <a:ext uri="{FF2B5EF4-FFF2-40B4-BE49-F238E27FC236}">
                <a16:creationId xmlns:a16="http://schemas.microsoft.com/office/drawing/2014/main" id="{C5AD0365-1D25-41BA-961E-01CCDE7EE959}"/>
              </a:ext>
            </a:extLst>
          </p:cNvPr>
          <p:cNvSpPr/>
          <p:nvPr/>
        </p:nvSpPr>
        <p:spPr>
          <a:xfrm>
            <a:off x="4480769" y="379016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4" name="직사각형 7193">
            <a:extLst>
              <a:ext uri="{FF2B5EF4-FFF2-40B4-BE49-F238E27FC236}">
                <a16:creationId xmlns:a16="http://schemas.microsoft.com/office/drawing/2014/main" id="{D93E01CE-7C8C-4811-9142-744ACBAF2297}"/>
              </a:ext>
            </a:extLst>
          </p:cNvPr>
          <p:cNvSpPr/>
          <p:nvPr/>
        </p:nvSpPr>
        <p:spPr>
          <a:xfrm>
            <a:off x="4782516" y="379016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5" name="직사각형 7194">
            <a:extLst>
              <a:ext uri="{FF2B5EF4-FFF2-40B4-BE49-F238E27FC236}">
                <a16:creationId xmlns:a16="http://schemas.microsoft.com/office/drawing/2014/main" id="{F41A4E34-0095-4D65-8F4A-7788575B4C13}"/>
              </a:ext>
            </a:extLst>
          </p:cNvPr>
          <p:cNvSpPr/>
          <p:nvPr/>
        </p:nvSpPr>
        <p:spPr>
          <a:xfrm>
            <a:off x="3575529" y="409191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6" name="직사각형 7195">
            <a:extLst>
              <a:ext uri="{FF2B5EF4-FFF2-40B4-BE49-F238E27FC236}">
                <a16:creationId xmlns:a16="http://schemas.microsoft.com/office/drawing/2014/main" id="{C7B74DEB-628F-4D3C-B183-A052A25EF409}"/>
              </a:ext>
            </a:extLst>
          </p:cNvPr>
          <p:cNvSpPr/>
          <p:nvPr/>
        </p:nvSpPr>
        <p:spPr>
          <a:xfrm>
            <a:off x="3877276" y="409191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7" name="직사각형 7196">
            <a:extLst>
              <a:ext uri="{FF2B5EF4-FFF2-40B4-BE49-F238E27FC236}">
                <a16:creationId xmlns:a16="http://schemas.microsoft.com/office/drawing/2014/main" id="{4D7302C1-2B80-43BF-9F71-DF009FD64EDE}"/>
              </a:ext>
            </a:extLst>
          </p:cNvPr>
          <p:cNvSpPr/>
          <p:nvPr/>
        </p:nvSpPr>
        <p:spPr>
          <a:xfrm>
            <a:off x="4179023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8" name="직사각형 7197">
            <a:extLst>
              <a:ext uri="{FF2B5EF4-FFF2-40B4-BE49-F238E27FC236}">
                <a16:creationId xmlns:a16="http://schemas.microsoft.com/office/drawing/2014/main" id="{D50AA50D-A068-47AA-BC4D-BA03D1F9E566}"/>
              </a:ext>
            </a:extLst>
          </p:cNvPr>
          <p:cNvSpPr/>
          <p:nvPr/>
        </p:nvSpPr>
        <p:spPr>
          <a:xfrm>
            <a:off x="4480769" y="409191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9" name="직사각형 7198">
            <a:extLst>
              <a:ext uri="{FF2B5EF4-FFF2-40B4-BE49-F238E27FC236}">
                <a16:creationId xmlns:a16="http://schemas.microsoft.com/office/drawing/2014/main" id="{B1C132E4-A23A-4F1D-8073-DBD8FA4C0B67}"/>
              </a:ext>
            </a:extLst>
          </p:cNvPr>
          <p:cNvSpPr/>
          <p:nvPr/>
        </p:nvSpPr>
        <p:spPr>
          <a:xfrm>
            <a:off x="4782516" y="409191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7182AD35-0AB1-4E1B-9D78-D415984E47C9}"/>
              </a:ext>
            </a:extLst>
          </p:cNvPr>
          <p:cNvSpPr/>
          <p:nvPr/>
        </p:nvSpPr>
        <p:spPr>
          <a:xfrm>
            <a:off x="3575529" y="439366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1" name="직사각형 7200">
            <a:extLst>
              <a:ext uri="{FF2B5EF4-FFF2-40B4-BE49-F238E27FC236}">
                <a16:creationId xmlns:a16="http://schemas.microsoft.com/office/drawing/2014/main" id="{186598FB-9400-4F60-9595-3A0E237A7F95}"/>
              </a:ext>
            </a:extLst>
          </p:cNvPr>
          <p:cNvSpPr/>
          <p:nvPr/>
        </p:nvSpPr>
        <p:spPr>
          <a:xfrm>
            <a:off x="3877276" y="4393661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2" name="직사각형 7201">
            <a:extLst>
              <a:ext uri="{FF2B5EF4-FFF2-40B4-BE49-F238E27FC236}">
                <a16:creationId xmlns:a16="http://schemas.microsoft.com/office/drawing/2014/main" id="{C72D6D81-0641-40C9-A404-6CABEAFF7EAD}"/>
              </a:ext>
            </a:extLst>
          </p:cNvPr>
          <p:cNvSpPr/>
          <p:nvPr/>
        </p:nvSpPr>
        <p:spPr>
          <a:xfrm>
            <a:off x="4179023" y="4393660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3" name="직사각형 7202">
            <a:extLst>
              <a:ext uri="{FF2B5EF4-FFF2-40B4-BE49-F238E27FC236}">
                <a16:creationId xmlns:a16="http://schemas.microsoft.com/office/drawing/2014/main" id="{35451CCF-1898-454D-8468-B22BA44AA424}"/>
              </a:ext>
            </a:extLst>
          </p:cNvPr>
          <p:cNvSpPr/>
          <p:nvPr/>
        </p:nvSpPr>
        <p:spPr>
          <a:xfrm>
            <a:off x="4480769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4" name="직사각형 7203">
            <a:extLst>
              <a:ext uri="{FF2B5EF4-FFF2-40B4-BE49-F238E27FC236}">
                <a16:creationId xmlns:a16="http://schemas.microsoft.com/office/drawing/2014/main" id="{253C967B-1991-46E9-BAD6-664703B87626}"/>
              </a:ext>
            </a:extLst>
          </p:cNvPr>
          <p:cNvSpPr/>
          <p:nvPr/>
        </p:nvSpPr>
        <p:spPr>
          <a:xfrm>
            <a:off x="4782516" y="4393659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5" name="직사각형 7204">
            <a:extLst>
              <a:ext uri="{FF2B5EF4-FFF2-40B4-BE49-F238E27FC236}">
                <a16:creationId xmlns:a16="http://schemas.microsoft.com/office/drawing/2014/main" id="{2CD19EFC-FF40-4007-B570-46D963A86803}"/>
              </a:ext>
            </a:extLst>
          </p:cNvPr>
          <p:cNvSpPr/>
          <p:nvPr/>
        </p:nvSpPr>
        <p:spPr>
          <a:xfrm>
            <a:off x="3575529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6" name="직사각형 7205">
            <a:extLst>
              <a:ext uri="{FF2B5EF4-FFF2-40B4-BE49-F238E27FC236}">
                <a16:creationId xmlns:a16="http://schemas.microsoft.com/office/drawing/2014/main" id="{4F6A3542-BDC2-4CF2-9370-4C262C9007F9}"/>
              </a:ext>
            </a:extLst>
          </p:cNvPr>
          <p:cNvSpPr/>
          <p:nvPr/>
        </p:nvSpPr>
        <p:spPr>
          <a:xfrm>
            <a:off x="3877276" y="4695408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7" name="직사각형 7206">
            <a:extLst>
              <a:ext uri="{FF2B5EF4-FFF2-40B4-BE49-F238E27FC236}">
                <a16:creationId xmlns:a16="http://schemas.microsoft.com/office/drawing/2014/main" id="{E9580750-7161-4D3F-8474-164565610A94}"/>
              </a:ext>
            </a:extLst>
          </p:cNvPr>
          <p:cNvSpPr/>
          <p:nvPr/>
        </p:nvSpPr>
        <p:spPr>
          <a:xfrm>
            <a:off x="4179023" y="4695407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8" name="직사각형 7207">
            <a:extLst>
              <a:ext uri="{FF2B5EF4-FFF2-40B4-BE49-F238E27FC236}">
                <a16:creationId xmlns:a16="http://schemas.microsoft.com/office/drawing/2014/main" id="{FE1EE16E-E5A2-4EFF-8CB3-916B5EF23FAC}"/>
              </a:ext>
            </a:extLst>
          </p:cNvPr>
          <p:cNvSpPr/>
          <p:nvPr/>
        </p:nvSpPr>
        <p:spPr>
          <a:xfrm>
            <a:off x="4480769" y="4695406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9" name="직사각형 7208">
            <a:extLst>
              <a:ext uri="{FF2B5EF4-FFF2-40B4-BE49-F238E27FC236}">
                <a16:creationId xmlns:a16="http://schemas.microsoft.com/office/drawing/2014/main" id="{EB1C2A19-85C4-4AEB-8169-C7BA7DCE0481}"/>
              </a:ext>
            </a:extLst>
          </p:cNvPr>
          <p:cNvSpPr/>
          <p:nvPr/>
        </p:nvSpPr>
        <p:spPr>
          <a:xfrm>
            <a:off x="4782516" y="469540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0" name="직사각형 7209">
            <a:extLst>
              <a:ext uri="{FF2B5EF4-FFF2-40B4-BE49-F238E27FC236}">
                <a16:creationId xmlns:a16="http://schemas.microsoft.com/office/drawing/2014/main" id="{48A00594-7B71-40D8-B3F2-F1A310E57105}"/>
              </a:ext>
            </a:extLst>
          </p:cNvPr>
          <p:cNvSpPr/>
          <p:nvPr/>
        </p:nvSpPr>
        <p:spPr>
          <a:xfrm>
            <a:off x="3575529" y="4997155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1" name="직사각형 7210">
            <a:extLst>
              <a:ext uri="{FF2B5EF4-FFF2-40B4-BE49-F238E27FC236}">
                <a16:creationId xmlns:a16="http://schemas.microsoft.com/office/drawing/2014/main" id="{0C9BF6EE-98BC-4160-A358-C60A96358693}"/>
              </a:ext>
            </a:extLst>
          </p:cNvPr>
          <p:cNvSpPr/>
          <p:nvPr/>
        </p:nvSpPr>
        <p:spPr>
          <a:xfrm>
            <a:off x="3877276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2" name="직사각형 7211">
            <a:extLst>
              <a:ext uri="{FF2B5EF4-FFF2-40B4-BE49-F238E27FC236}">
                <a16:creationId xmlns:a16="http://schemas.microsoft.com/office/drawing/2014/main" id="{9C4C88E8-4D9B-49C1-A3F9-E1D280B8A0B2}"/>
              </a:ext>
            </a:extLst>
          </p:cNvPr>
          <p:cNvSpPr/>
          <p:nvPr/>
        </p:nvSpPr>
        <p:spPr>
          <a:xfrm>
            <a:off x="4179023" y="4997154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3" name="직사각형 7212">
            <a:extLst>
              <a:ext uri="{FF2B5EF4-FFF2-40B4-BE49-F238E27FC236}">
                <a16:creationId xmlns:a16="http://schemas.microsoft.com/office/drawing/2014/main" id="{24B9EC7F-2325-402D-9840-A473D3DCEA22}"/>
              </a:ext>
            </a:extLst>
          </p:cNvPr>
          <p:cNvSpPr/>
          <p:nvPr/>
        </p:nvSpPr>
        <p:spPr>
          <a:xfrm>
            <a:off x="4480769" y="4997153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4" name="직사각형 7213">
            <a:extLst>
              <a:ext uri="{FF2B5EF4-FFF2-40B4-BE49-F238E27FC236}">
                <a16:creationId xmlns:a16="http://schemas.microsoft.com/office/drawing/2014/main" id="{CDA31355-DA28-4879-B282-0D0D8FE78E32}"/>
              </a:ext>
            </a:extLst>
          </p:cNvPr>
          <p:cNvSpPr/>
          <p:nvPr/>
        </p:nvSpPr>
        <p:spPr>
          <a:xfrm>
            <a:off x="4782516" y="4997152"/>
            <a:ext cx="301747" cy="30174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5" name="TextBox 7214">
            <a:extLst>
              <a:ext uri="{FF2B5EF4-FFF2-40B4-BE49-F238E27FC236}">
                <a16:creationId xmlns:a16="http://schemas.microsoft.com/office/drawing/2014/main" id="{06FA7EC8-8C13-450B-8BAE-93735AEBA6C7}"/>
              </a:ext>
            </a:extLst>
          </p:cNvPr>
          <p:cNvSpPr txBox="1"/>
          <p:nvPr/>
        </p:nvSpPr>
        <p:spPr>
          <a:xfrm>
            <a:off x="3007113" y="437574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</a:p>
        </p:txBody>
      </p:sp>
      <p:sp>
        <p:nvSpPr>
          <p:cNvPr id="7216" name="TextBox 7215">
            <a:extLst>
              <a:ext uri="{FF2B5EF4-FFF2-40B4-BE49-F238E27FC236}">
                <a16:creationId xmlns:a16="http://schemas.microsoft.com/office/drawing/2014/main" id="{37D4A8A2-3C3F-49CD-8410-CC8F61447A6A}"/>
              </a:ext>
            </a:extLst>
          </p:cNvPr>
          <p:cNvSpPr txBox="1"/>
          <p:nvPr/>
        </p:nvSpPr>
        <p:spPr>
          <a:xfrm>
            <a:off x="5572703" y="433216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</a:p>
        </p:txBody>
      </p:sp>
      <p:sp>
        <p:nvSpPr>
          <p:cNvPr id="7217" name="TextBox 7216">
            <a:extLst>
              <a:ext uri="{FF2B5EF4-FFF2-40B4-BE49-F238E27FC236}">
                <a16:creationId xmlns:a16="http://schemas.microsoft.com/office/drawing/2014/main" id="{273088CA-A26B-4BA2-A524-551789E97838}"/>
              </a:ext>
            </a:extLst>
          </p:cNvPr>
          <p:cNvSpPr txBox="1"/>
          <p:nvPr/>
        </p:nvSpPr>
        <p:spPr>
          <a:xfrm>
            <a:off x="8045074" y="439456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6486486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882460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[[[1],[0],[-1]], [[0],[-1],[0]], [[1],[0],[0]]],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[[[0],[-1],[0]], [[1],[1],[1]], [[0],[-1],[0]]],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[[[1],[1],[0]], [[0],[-1],[0]], [[1],[0],[-1]]]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map in enumerate(maps):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print(map.reshape(3,3))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160604" y="37755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F58D35-AD16-4909-A177-AB18281B6CB7}"/>
              </a:ext>
            </a:extLst>
          </p:cNvPr>
          <p:cNvSpPr/>
          <p:nvPr/>
        </p:nvSpPr>
        <p:spPr>
          <a:xfrm>
            <a:off x="9428186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F5AEB-D677-461B-84F6-1B525B91473D}"/>
              </a:ext>
            </a:extLst>
          </p:cNvPr>
          <p:cNvSpPr/>
          <p:nvPr/>
        </p:nvSpPr>
        <p:spPr>
          <a:xfrm>
            <a:off x="9747028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588EBF-86F1-4179-9AC2-85233A3AE931}"/>
              </a:ext>
            </a:extLst>
          </p:cNvPr>
          <p:cNvSpPr/>
          <p:nvPr/>
        </p:nvSpPr>
        <p:spPr>
          <a:xfrm>
            <a:off x="10065869" y="392581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13EB3-6A2A-4173-8C25-035E1C76ED23}"/>
              </a:ext>
            </a:extLst>
          </p:cNvPr>
          <p:cNvSpPr/>
          <p:nvPr/>
        </p:nvSpPr>
        <p:spPr>
          <a:xfrm>
            <a:off x="9428186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A2785-7560-4A97-AD5D-451245FF2C35}"/>
              </a:ext>
            </a:extLst>
          </p:cNvPr>
          <p:cNvSpPr/>
          <p:nvPr/>
        </p:nvSpPr>
        <p:spPr>
          <a:xfrm>
            <a:off x="9747028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90F191-7897-483C-A796-8053ED4AEB5A}"/>
              </a:ext>
            </a:extLst>
          </p:cNvPr>
          <p:cNvSpPr/>
          <p:nvPr/>
        </p:nvSpPr>
        <p:spPr>
          <a:xfrm>
            <a:off x="10065869" y="424465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967144-8C07-4533-B2AA-FE49B0E789E0}"/>
              </a:ext>
            </a:extLst>
          </p:cNvPr>
          <p:cNvSpPr/>
          <p:nvPr/>
        </p:nvSpPr>
        <p:spPr>
          <a:xfrm>
            <a:off x="9428186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C6C48-2768-40C8-9BE6-132E80B0BEAB}"/>
              </a:ext>
            </a:extLst>
          </p:cNvPr>
          <p:cNvSpPr/>
          <p:nvPr/>
        </p:nvSpPr>
        <p:spPr>
          <a:xfrm>
            <a:off x="9747028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EB8988-B41D-4E78-A41B-3463501E88D8}"/>
              </a:ext>
            </a:extLst>
          </p:cNvPr>
          <p:cNvSpPr/>
          <p:nvPr/>
        </p:nvSpPr>
        <p:spPr>
          <a:xfrm>
            <a:off x="10065869" y="456349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1AB5C9-8028-4F9B-90C9-A3DB12993CC1}"/>
              </a:ext>
            </a:extLst>
          </p:cNvPr>
          <p:cNvSpPr/>
          <p:nvPr/>
        </p:nvSpPr>
        <p:spPr>
          <a:xfrm>
            <a:off x="8108857" y="392966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ED7B55-AA2C-426B-936A-5DA5B6B1AB31}"/>
              </a:ext>
            </a:extLst>
          </p:cNvPr>
          <p:cNvSpPr/>
          <p:nvPr/>
        </p:nvSpPr>
        <p:spPr>
          <a:xfrm>
            <a:off x="8427699" y="3929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42AFBF-12DE-43CD-9038-C5B6CA99AB58}"/>
              </a:ext>
            </a:extLst>
          </p:cNvPr>
          <p:cNvSpPr/>
          <p:nvPr/>
        </p:nvSpPr>
        <p:spPr>
          <a:xfrm>
            <a:off x="8746540" y="3929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978467-9011-4404-BCF1-217F773841C0}"/>
              </a:ext>
            </a:extLst>
          </p:cNvPr>
          <p:cNvSpPr/>
          <p:nvPr/>
        </p:nvSpPr>
        <p:spPr>
          <a:xfrm>
            <a:off x="8108857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763CFD-3DED-4F85-887A-0CFDAAB2B76D}"/>
              </a:ext>
            </a:extLst>
          </p:cNvPr>
          <p:cNvSpPr/>
          <p:nvPr/>
        </p:nvSpPr>
        <p:spPr>
          <a:xfrm>
            <a:off x="8427699" y="4248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363B80-E9E3-435A-9551-65C4DA68962E}"/>
              </a:ext>
            </a:extLst>
          </p:cNvPr>
          <p:cNvSpPr/>
          <p:nvPr/>
        </p:nvSpPr>
        <p:spPr>
          <a:xfrm>
            <a:off x="8746540" y="4248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C3B36B-03E1-435C-8BA0-C5812A54F865}"/>
              </a:ext>
            </a:extLst>
          </p:cNvPr>
          <p:cNvSpPr/>
          <p:nvPr/>
        </p:nvSpPr>
        <p:spPr>
          <a:xfrm>
            <a:off x="8108857" y="456734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F78F3-796C-49C6-BBFE-4CB23661242F}"/>
              </a:ext>
            </a:extLst>
          </p:cNvPr>
          <p:cNvSpPr/>
          <p:nvPr/>
        </p:nvSpPr>
        <p:spPr>
          <a:xfrm>
            <a:off x="8427699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9C1A49-FAE4-4DDA-827F-BBDEF909946F}"/>
              </a:ext>
            </a:extLst>
          </p:cNvPr>
          <p:cNvSpPr/>
          <p:nvPr/>
        </p:nvSpPr>
        <p:spPr>
          <a:xfrm>
            <a:off x="8746540" y="4567342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01CD56-7707-4535-A13D-6FE8F2AEA803}"/>
              </a:ext>
            </a:extLst>
          </p:cNvPr>
          <p:cNvSpPr/>
          <p:nvPr/>
        </p:nvSpPr>
        <p:spPr>
          <a:xfrm>
            <a:off x="6785104" y="392581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346AD0-F542-4FCB-91E1-2EAB716AA7D8}"/>
              </a:ext>
            </a:extLst>
          </p:cNvPr>
          <p:cNvSpPr/>
          <p:nvPr/>
        </p:nvSpPr>
        <p:spPr>
          <a:xfrm>
            <a:off x="7103946" y="392581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993C40-8FB0-4048-B444-3E75057206B9}"/>
              </a:ext>
            </a:extLst>
          </p:cNvPr>
          <p:cNvSpPr/>
          <p:nvPr/>
        </p:nvSpPr>
        <p:spPr>
          <a:xfrm>
            <a:off x="7422787" y="392581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F30BA3-AC5A-4547-9607-5E62D719FF63}"/>
              </a:ext>
            </a:extLst>
          </p:cNvPr>
          <p:cNvSpPr/>
          <p:nvPr/>
        </p:nvSpPr>
        <p:spPr>
          <a:xfrm>
            <a:off x="6785104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163670-6406-4F24-991C-3DF71900C95E}"/>
              </a:ext>
            </a:extLst>
          </p:cNvPr>
          <p:cNvSpPr/>
          <p:nvPr/>
        </p:nvSpPr>
        <p:spPr>
          <a:xfrm>
            <a:off x="7103946" y="424465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99A2B1-36B4-4D8D-B5C1-B185C8EBAD7C}"/>
              </a:ext>
            </a:extLst>
          </p:cNvPr>
          <p:cNvSpPr/>
          <p:nvPr/>
        </p:nvSpPr>
        <p:spPr>
          <a:xfrm>
            <a:off x="7422787" y="424465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8B470D-9E76-4850-98E3-6E00B30BFA68}"/>
              </a:ext>
            </a:extLst>
          </p:cNvPr>
          <p:cNvSpPr/>
          <p:nvPr/>
        </p:nvSpPr>
        <p:spPr>
          <a:xfrm>
            <a:off x="6785104" y="456350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A80574-8F14-40F5-B426-E13E120DA7F0}"/>
              </a:ext>
            </a:extLst>
          </p:cNvPr>
          <p:cNvSpPr/>
          <p:nvPr/>
        </p:nvSpPr>
        <p:spPr>
          <a:xfrm>
            <a:off x="7103946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17B50F-E161-4511-AC31-7FDA43292A3D}"/>
              </a:ext>
            </a:extLst>
          </p:cNvPr>
          <p:cNvSpPr/>
          <p:nvPr/>
        </p:nvSpPr>
        <p:spPr>
          <a:xfrm>
            <a:off x="7422787" y="456350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9347952" y="389201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9985285" y="451603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8348618" y="388518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8661096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8042027" y="420402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8358590" y="4540157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493F1-5543-455B-A25F-DFB169EFF053}"/>
              </a:ext>
            </a:extLst>
          </p:cNvPr>
          <p:cNvSpPr txBox="1"/>
          <p:nvPr/>
        </p:nvSpPr>
        <p:spPr>
          <a:xfrm>
            <a:off x="4436738" y="3885183"/>
            <a:ext cx="17043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[[1 0 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[0 1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[1 0 1]]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[[ 0 -1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[-1  1 -1]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[ 1 -1  0]]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[[-1  0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1  0]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[ 0  0 -1]]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88B3AF-ADED-4995-B72F-B64027BA6B78}"/>
              </a:ext>
            </a:extLst>
          </p:cNvPr>
          <p:cNvSpPr txBox="1"/>
          <p:nvPr/>
        </p:nvSpPr>
        <p:spPr>
          <a:xfrm>
            <a:off x="152659" y="426125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78C5-D4BB-40DB-9B97-E37C266E1890}"/>
              </a:ext>
            </a:extLst>
          </p:cNvPr>
          <p:cNvSpPr txBox="1"/>
          <p:nvPr/>
        </p:nvSpPr>
        <p:spPr>
          <a:xfrm>
            <a:off x="152658" y="4746952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2644AC-C464-4D79-A60B-6D547C9ACFF9}"/>
              </a:ext>
            </a:extLst>
          </p:cNvPr>
          <p:cNvSpPr txBox="1"/>
          <p:nvPr/>
        </p:nvSpPr>
        <p:spPr>
          <a:xfrm>
            <a:off x="2259892" y="377142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AFC9C-9B29-46BA-973D-F697695A54B1}"/>
              </a:ext>
            </a:extLst>
          </p:cNvPr>
          <p:cNvSpPr txBox="1"/>
          <p:nvPr/>
        </p:nvSpPr>
        <p:spPr>
          <a:xfrm>
            <a:off x="2272457" y="414247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3916C51-7169-4D9B-AFF7-98A03F0FBD62}"/>
              </a:ext>
            </a:extLst>
          </p:cNvPr>
          <p:cNvCxnSpPr/>
          <p:nvPr/>
        </p:nvCxnSpPr>
        <p:spPr>
          <a:xfrm flipH="1">
            <a:off x="2627453" y="409206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3FAC703-4BCE-4054-AE51-9FF75437306C}"/>
              </a:ext>
            </a:extLst>
          </p:cNvPr>
          <p:cNvCxnSpPr>
            <a:cxnSpLocks/>
          </p:cNvCxnSpPr>
          <p:nvPr/>
        </p:nvCxnSpPr>
        <p:spPr>
          <a:xfrm>
            <a:off x="2634218" y="414247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08B4D83-ECA1-404B-BC14-49ED632E3186}"/>
              </a:ext>
            </a:extLst>
          </p:cNvPr>
          <p:cNvCxnSpPr>
            <a:cxnSpLocks/>
          </p:cNvCxnSpPr>
          <p:nvPr/>
        </p:nvCxnSpPr>
        <p:spPr>
          <a:xfrm>
            <a:off x="2909009" y="413351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1FC2D56-28E2-4935-958F-68516A616ED9}"/>
              </a:ext>
            </a:extLst>
          </p:cNvPr>
          <p:cNvCxnSpPr>
            <a:cxnSpLocks/>
          </p:cNvCxnSpPr>
          <p:nvPr/>
        </p:nvCxnSpPr>
        <p:spPr>
          <a:xfrm>
            <a:off x="3590885" y="412470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1666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739D6-07A6-4318-B4B4-A31A1BE28436}"/>
              </a:ext>
            </a:extLst>
          </p:cNvPr>
          <p:cNvSpPr txBox="1"/>
          <p:nvPr/>
        </p:nvSpPr>
        <p:spPr>
          <a:xfrm>
            <a:off x="419983" y="896118"/>
            <a:ext cx="6471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np.transpose(weight,(2,0,1,3))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EE23DC-EF25-4FF4-93FB-47CB47215893}"/>
              </a:ext>
            </a:extLst>
          </p:cNvPr>
          <p:cNvSpPr txBox="1"/>
          <p:nvPr/>
        </p:nvSpPr>
        <p:spPr>
          <a:xfrm>
            <a:off x="7592388" y="166373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B7D477-4A8F-41B8-9F61-A3F3C90591F2}"/>
              </a:ext>
            </a:extLst>
          </p:cNvPr>
          <p:cNvSpPr txBox="1"/>
          <p:nvPr/>
        </p:nvSpPr>
        <p:spPr>
          <a:xfrm>
            <a:off x="7604953" y="203478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29932BA-9852-4CF1-803D-10E4B22FCCAB}"/>
              </a:ext>
            </a:extLst>
          </p:cNvPr>
          <p:cNvCxnSpPr/>
          <p:nvPr/>
        </p:nvCxnSpPr>
        <p:spPr>
          <a:xfrm flipH="1">
            <a:off x="7939515" y="1991208"/>
            <a:ext cx="686765" cy="193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B980E24A-E80C-4479-A5F1-D2B1A6D2A9B3}"/>
              </a:ext>
            </a:extLst>
          </p:cNvPr>
          <p:cNvCxnSpPr>
            <a:cxnSpLocks/>
          </p:cNvCxnSpPr>
          <p:nvPr/>
        </p:nvCxnSpPr>
        <p:spPr>
          <a:xfrm>
            <a:off x="7966714" y="2034780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E79002EE-6757-4F94-B586-B2D3CEEFA91D}"/>
              </a:ext>
            </a:extLst>
          </p:cNvPr>
          <p:cNvCxnSpPr>
            <a:cxnSpLocks/>
          </p:cNvCxnSpPr>
          <p:nvPr/>
        </p:nvCxnSpPr>
        <p:spPr>
          <a:xfrm>
            <a:off x="8241505" y="2025823"/>
            <a:ext cx="316184" cy="141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0DF5991-81F2-4A8B-8C1F-85ECBBB18538}"/>
              </a:ext>
            </a:extLst>
          </p:cNvPr>
          <p:cNvCxnSpPr>
            <a:cxnSpLocks/>
          </p:cNvCxnSpPr>
          <p:nvPr/>
        </p:nvCxnSpPr>
        <p:spPr>
          <a:xfrm>
            <a:off x="8923381" y="2017016"/>
            <a:ext cx="0" cy="167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5016C8B4-B806-4DF6-BE0A-D8EE5D36C455}"/>
              </a:ext>
            </a:extLst>
          </p:cNvPr>
          <p:cNvSpPr/>
          <p:nvPr/>
        </p:nvSpPr>
        <p:spPr>
          <a:xfrm>
            <a:off x="8846035" y="308234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3FB1243-6B4A-4AB0-A5D1-90983E87BF2D}"/>
              </a:ext>
            </a:extLst>
          </p:cNvPr>
          <p:cNvSpPr/>
          <p:nvPr/>
        </p:nvSpPr>
        <p:spPr>
          <a:xfrm>
            <a:off x="9164877" y="308234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9D222EF6-DC6A-4AB5-AE76-0DFF12357374}"/>
              </a:ext>
            </a:extLst>
          </p:cNvPr>
          <p:cNvSpPr/>
          <p:nvPr/>
        </p:nvSpPr>
        <p:spPr>
          <a:xfrm>
            <a:off x="9483718" y="3082343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CB77B3A-9375-4A9C-8854-B3B8DAC9E11C}"/>
              </a:ext>
            </a:extLst>
          </p:cNvPr>
          <p:cNvSpPr/>
          <p:nvPr/>
        </p:nvSpPr>
        <p:spPr>
          <a:xfrm>
            <a:off x="8846035" y="340118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360FD26B-9C2A-4DBC-B2B7-F778FF398156}"/>
              </a:ext>
            </a:extLst>
          </p:cNvPr>
          <p:cNvSpPr/>
          <p:nvPr/>
        </p:nvSpPr>
        <p:spPr>
          <a:xfrm>
            <a:off x="9164877" y="340118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DF54BC6C-D9E1-4602-B255-3B6BFBB76DFC}"/>
              </a:ext>
            </a:extLst>
          </p:cNvPr>
          <p:cNvSpPr/>
          <p:nvPr/>
        </p:nvSpPr>
        <p:spPr>
          <a:xfrm>
            <a:off x="9483718" y="340118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0F66B885-2AF7-49B9-ACEC-24BF474F8524}"/>
              </a:ext>
            </a:extLst>
          </p:cNvPr>
          <p:cNvSpPr/>
          <p:nvPr/>
        </p:nvSpPr>
        <p:spPr>
          <a:xfrm>
            <a:off x="8846035" y="372002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D33B577C-03A5-4C3A-8104-10715DC1D396}"/>
              </a:ext>
            </a:extLst>
          </p:cNvPr>
          <p:cNvSpPr/>
          <p:nvPr/>
        </p:nvSpPr>
        <p:spPr>
          <a:xfrm>
            <a:off x="9164877" y="372002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CC6A7FDC-C0F1-47A3-AD44-77196417A3FB}"/>
              </a:ext>
            </a:extLst>
          </p:cNvPr>
          <p:cNvSpPr/>
          <p:nvPr/>
        </p:nvSpPr>
        <p:spPr>
          <a:xfrm>
            <a:off x="9483718" y="372002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9F1C59EE-BFBD-4AF8-BF00-90D3575A950E}"/>
              </a:ext>
            </a:extLst>
          </p:cNvPr>
          <p:cNvSpPr/>
          <p:nvPr/>
        </p:nvSpPr>
        <p:spPr>
          <a:xfrm>
            <a:off x="7526706" y="308618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185037FB-8D43-46BE-BD36-8EE685E3719E}"/>
              </a:ext>
            </a:extLst>
          </p:cNvPr>
          <p:cNvSpPr/>
          <p:nvPr/>
        </p:nvSpPr>
        <p:spPr>
          <a:xfrm>
            <a:off x="7845548" y="308618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357C6E0A-00D9-4596-9FDA-3744EBE23809}"/>
              </a:ext>
            </a:extLst>
          </p:cNvPr>
          <p:cNvSpPr/>
          <p:nvPr/>
        </p:nvSpPr>
        <p:spPr>
          <a:xfrm>
            <a:off x="8164389" y="308618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507D32AA-C092-4720-AB8C-E431E1A93296}"/>
              </a:ext>
            </a:extLst>
          </p:cNvPr>
          <p:cNvSpPr/>
          <p:nvPr/>
        </p:nvSpPr>
        <p:spPr>
          <a:xfrm>
            <a:off x="7526706" y="3405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52EB63F7-A73E-435A-86A4-31DA18D73EA9}"/>
              </a:ext>
            </a:extLst>
          </p:cNvPr>
          <p:cNvSpPr/>
          <p:nvPr/>
        </p:nvSpPr>
        <p:spPr>
          <a:xfrm>
            <a:off x="7845548" y="3405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913B02E5-36FD-46C0-89EC-A557CEEE5872}"/>
              </a:ext>
            </a:extLst>
          </p:cNvPr>
          <p:cNvSpPr/>
          <p:nvPr/>
        </p:nvSpPr>
        <p:spPr>
          <a:xfrm>
            <a:off x="8164389" y="340502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21458439-D4B8-4C4E-A39D-8122ABE40F23}"/>
              </a:ext>
            </a:extLst>
          </p:cNvPr>
          <p:cNvSpPr/>
          <p:nvPr/>
        </p:nvSpPr>
        <p:spPr>
          <a:xfrm>
            <a:off x="7526706" y="3723871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33EF5233-F27C-45F8-AD80-DBB9BAED7F63}"/>
              </a:ext>
            </a:extLst>
          </p:cNvPr>
          <p:cNvSpPr/>
          <p:nvPr/>
        </p:nvSpPr>
        <p:spPr>
          <a:xfrm>
            <a:off x="7845548" y="372387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09D6C069-E5A5-4E50-82FE-F611AD4C6276}"/>
              </a:ext>
            </a:extLst>
          </p:cNvPr>
          <p:cNvSpPr/>
          <p:nvPr/>
        </p:nvSpPr>
        <p:spPr>
          <a:xfrm>
            <a:off x="8164389" y="3723870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A0972D62-D24D-4892-98C4-0A2893AC36FA}"/>
              </a:ext>
            </a:extLst>
          </p:cNvPr>
          <p:cNvSpPr/>
          <p:nvPr/>
        </p:nvSpPr>
        <p:spPr>
          <a:xfrm>
            <a:off x="6202953" y="308234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A883422-C64B-4B6E-871B-B678FA3F32E0}"/>
              </a:ext>
            </a:extLst>
          </p:cNvPr>
          <p:cNvSpPr/>
          <p:nvPr/>
        </p:nvSpPr>
        <p:spPr>
          <a:xfrm>
            <a:off x="6521795" y="3082345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279CFF62-B864-4723-AEAA-209F7DB6C6CD}"/>
              </a:ext>
            </a:extLst>
          </p:cNvPr>
          <p:cNvSpPr/>
          <p:nvPr/>
        </p:nvSpPr>
        <p:spPr>
          <a:xfrm>
            <a:off x="6840636" y="3082344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74087A01-CF96-4025-949B-E60E767D25A5}"/>
              </a:ext>
            </a:extLst>
          </p:cNvPr>
          <p:cNvSpPr/>
          <p:nvPr/>
        </p:nvSpPr>
        <p:spPr>
          <a:xfrm>
            <a:off x="6202953" y="340118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CBE97773-4A25-4F10-940B-1D952BAB7794}"/>
              </a:ext>
            </a:extLst>
          </p:cNvPr>
          <p:cNvSpPr/>
          <p:nvPr/>
        </p:nvSpPr>
        <p:spPr>
          <a:xfrm>
            <a:off x="6521795" y="3401187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71C5288A-9B80-4D1D-8EC0-C60BFF10718E}"/>
              </a:ext>
            </a:extLst>
          </p:cNvPr>
          <p:cNvSpPr/>
          <p:nvPr/>
        </p:nvSpPr>
        <p:spPr>
          <a:xfrm>
            <a:off x="6840636" y="3401186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EDFC94D0-4035-432C-9D0E-6EAD6DCEF4B6}"/>
              </a:ext>
            </a:extLst>
          </p:cNvPr>
          <p:cNvSpPr/>
          <p:nvPr/>
        </p:nvSpPr>
        <p:spPr>
          <a:xfrm>
            <a:off x="6202953" y="3720029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E1EAEAE6-3048-44D3-9C00-3E409D8FBCDE}"/>
              </a:ext>
            </a:extLst>
          </p:cNvPr>
          <p:cNvSpPr/>
          <p:nvPr/>
        </p:nvSpPr>
        <p:spPr>
          <a:xfrm>
            <a:off x="6521795" y="372002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2C743376-4501-42E3-B3CB-905817B39BDF}"/>
              </a:ext>
            </a:extLst>
          </p:cNvPr>
          <p:cNvSpPr/>
          <p:nvPr/>
        </p:nvSpPr>
        <p:spPr>
          <a:xfrm>
            <a:off x="6840636" y="3720028"/>
            <a:ext cx="318842" cy="31884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FE147B9B-B87A-4674-9D09-84FC0A83D6BE}"/>
              </a:ext>
            </a:extLst>
          </p:cNvPr>
          <p:cNvSpPr txBox="1"/>
          <p:nvPr/>
        </p:nvSpPr>
        <p:spPr>
          <a:xfrm>
            <a:off x="8765801" y="304854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37E7C7B-76F8-4ABC-8D1A-A918C2A65965}"/>
              </a:ext>
            </a:extLst>
          </p:cNvPr>
          <p:cNvSpPr txBox="1"/>
          <p:nvPr/>
        </p:nvSpPr>
        <p:spPr>
          <a:xfrm>
            <a:off x="9403134" y="3672562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F350FEB7-32D7-4CB2-8430-0278DE9F6834}"/>
              </a:ext>
            </a:extLst>
          </p:cNvPr>
          <p:cNvSpPr txBox="1"/>
          <p:nvPr/>
        </p:nvSpPr>
        <p:spPr>
          <a:xfrm>
            <a:off x="7766467" y="304171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AD2B3DFE-D985-43CC-9A66-0DD839790CFF}"/>
              </a:ext>
            </a:extLst>
          </p:cNvPr>
          <p:cNvSpPr txBox="1"/>
          <p:nvPr/>
        </p:nvSpPr>
        <p:spPr>
          <a:xfrm>
            <a:off x="8078945" y="336055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5DF5E3AE-AC73-4C6B-93D4-C0F945C0AFB0}"/>
              </a:ext>
            </a:extLst>
          </p:cNvPr>
          <p:cNvSpPr txBox="1"/>
          <p:nvPr/>
        </p:nvSpPr>
        <p:spPr>
          <a:xfrm>
            <a:off x="7459876" y="3360553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D49A67DB-785A-436E-BF39-0A8A59F9D9EB}"/>
              </a:ext>
            </a:extLst>
          </p:cNvPr>
          <p:cNvSpPr txBox="1"/>
          <p:nvPr/>
        </p:nvSpPr>
        <p:spPr>
          <a:xfrm>
            <a:off x="7776439" y="369668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5E43FEE-4D4E-4350-94BF-B440EB3FBBFE}"/>
              </a:ext>
            </a:extLst>
          </p:cNvPr>
          <p:cNvSpPr/>
          <p:nvPr/>
        </p:nvSpPr>
        <p:spPr>
          <a:xfrm>
            <a:off x="969928" y="1847562"/>
            <a:ext cx="1440089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5E45BE5-A8D1-447E-8C41-92D10954F1C2}"/>
              </a:ext>
            </a:extLst>
          </p:cNvPr>
          <p:cNvSpPr/>
          <p:nvPr/>
        </p:nvSpPr>
        <p:spPr>
          <a:xfrm>
            <a:off x="1006949" y="1887017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F8076B6B-78CD-413E-BC7E-B771541B2ABA}"/>
              </a:ext>
            </a:extLst>
          </p:cNvPr>
          <p:cNvSpPr/>
          <p:nvPr/>
        </p:nvSpPr>
        <p:spPr>
          <a:xfrm>
            <a:off x="1043970" y="192034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186AA3-AC08-4CC8-9C97-46F5CA856147}"/>
              </a:ext>
            </a:extLst>
          </p:cNvPr>
          <p:cNvSpPr/>
          <p:nvPr/>
        </p:nvSpPr>
        <p:spPr>
          <a:xfrm>
            <a:off x="1080990" y="195368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112BFD-0B2B-47CD-851F-2A66AA5B6A01}"/>
              </a:ext>
            </a:extLst>
          </p:cNvPr>
          <p:cNvSpPr/>
          <p:nvPr/>
        </p:nvSpPr>
        <p:spPr>
          <a:xfrm>
            <a:off x="1473405" y="192034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CE9E835-182D-4950-9CC8-D5B3D5DDB11A}"/>
              </a:ext>
            </a:extLst>
          </p:cNvPr>
          <p:cNvSpPr/>
          <p:nvPr/>
        </p:nvSpPr>
        <p:spPr>
          <a:xfrm>
            <a:off x="1510425" y="195368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42E86CC-8099-4319-9C54-B0FCF9A4D4EF}"/>
              </a:ext>
            </a:extLst>
          </p:cNvPr>
          <p:cNvSpPr/>
          <p:nvPr/>
        </p:nvSpPr>
        <p:spPr>
          <a:xfrm>
            <a:off x="1902840" y="192034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D34DCE0-A140-4014-9138-38CD44B5B080}"/>
              </a:ext>
            </a:extLst>
          </p:cNvPr>
          <p:cNvSpPr/>
          <p:nvPr/>
        </p:nvSpPr>
        <p:spPr>
          <a:xfrm>
            <a:off x="1939860" y="195368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7193EF2-5B2D-4FFB-861B-009B20ED98BB}"/>
              </a:ext>
            </a:extLst>
          </p:cNvPr>
          <p:cNvSpPr/>
          <p:nvPr/>
        </p:nvSpPr>
        <p:spPr>
          <a:xfrm>
            <a:off x="1006949" y="2375737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BEB6FE75-6867-4BB4-81E8-1359ED26617D}"/>
              </a:ext>
            </a:extLst>
          </p:cNvPr>
          <p:cNvSpPr/>
          <p:nvPr/>
        </p:nvSpPr>
        <p:spPr>
          <a:xfrm>
            <a:off x="1043970" y="240906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0CC3152-9E4C-4B91-A870-BE7D2847D556}"/>
              </a:ext>
            </a:extLst>
          </p:cNvPr>
          <p:cNvSpPr/>
          <p:nvPr/>
        </p:nvSpPr>
        <p:spPr>
          <a:xfrm>
            <a:off x="1080990" y="244240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0F25685-D496-452A-9C17-520C4AE0C0F4}"/>
              </a:ext>
            </a:extLst>
          </p:cNvPr>
          <p:cNvSpPr/>
          <p:nvPr/>
        </p:nvSpPr>
        <p:spPr>
          <a:xfrm>
            <a:off x="1473405" y="240906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18BD107-D08A-46C3-AEA3-F580B6CE0598}"/>
              </a:ext>
            </a:extLst>
          </p:cNvPr>
          <p:cNvSpPr/>
          <p:nvPr/>
        </p:nvSpPr>
        <p:spPr>
          <a:xfrm>
            <a:off x="1510425" y="244240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40B069D7-FE9C-46BA-B171-6790A81257CC}"/>
              </a:ext>
            </a:extLst>
          </p:cNvPr>
          <p:cNvSpPr/>
          <p:nvPr/>
        </p:nvSpPr>
        <p:spPr>
          <a:xfrm>
            <a:off x="1902840" y="240906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2A4C3BB-7A79-4783-9DBF-FAA339EDB280}"/>
              </a:ext>
            </a:extLst>
          </p:cNvPr>
          <p:cNvSpPr/>
          <p:nvPr/>
        </p:nvSpPr>
        <p:spPr>
          <a:xfrm>
            <a:off x="1939860" y="244240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F031CD21-FF94-4AAE-9F32-BDD8A00CC600}"/>
              </a:ext>
            </a:extLst>
          </p:cNvPr>
          <p:cNvSpPr/>
          <p:nvPr/>
        </p:nvSpPr>
        <p:spPr>
          <a:xfrm>
            <a:off x="1006949" y="2864457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ACE2A28-4B30-4D0E-AB36-58BB62BF4ABF}"/>
              </a:ext>
            </a:extLst>
          </p:cNvPr>
          <p:cNvSpPr/>
          <p:nvPr/>
        </p:nvSpPr>
        <p:spPr>
          <a:xfrm>
            <a:off x="1043970" y="289778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2CF08A1-2B41-4CED-8706-B4F8F274D1C6}"/>
              </a:ext>
            </a:extLst>
          </p:cNvPr>
          <p:cNvSpPr/>
          <p:nvPr/>
        </p:nvSpPr>
        <p:spPr>
          <a:xfrm>
            <a:off x="1080990" y="293112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A991C9A3-35C8-40D6-94D7-15CBE43391EF}"/>
              </a:ext>
            </a:extLst>
          </p:cNvPr>
          <p:cNvSpPr/>
          <p:nvPr/>
        </p:nvSpPr>
        <p:spPr>
          <a:xfrm>
            <a:off x="1473405" y="289778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4855F4B-29FB-450D-9F3D-06C580457313}"/>
              </a:ext>
            </a:extLst>
          </p:cNvPr>
          <p:cNvSpPr/>
          <p:nvPr/>
        </p:nvSpPr>
        <p:spPr>
          <a:xfrm>
            <a:off x="1510425" y="293112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956F71C-4D7C-428F-8729-2EA798410B68}"/>
              </a:ext>
            </a:extLst>
          </p:cNvPr>
          <p:cNvSpPr/>
          <p:nvPr/>
        </p:nvSpPr>
        <p:spPr>
          <a:xfrm>
            <a:off x="1902840" y="289778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0EFF8E3B-F3DD-48E9-92ED-94EAC0B78AA9}"/>
              </a:ext>
            </a:extLst>
          </p:cNvPr>
          <p:cNvSpPr/>
          <p:nvPr/>
        </p:nvSpPr>
        <p:spPr>
          <a:xfrm>
            <a:off x="1939860" y="293112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4DF0506E-EC3B-4AF3-9E83-C5023CC55102}"/>
              </a:ext>
            </a:extLst>
          </p:cNvPr>
          <p:cNvSpPr/>
          <p:nvPr/>
        </p:nvSpPr>
        <p:spPr>
          <a:xfrm>
            <a:off x="969928" y="3400680"/>
            <a:ext cx="1440089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62EFACD9-D68A-4409-8BBD-C3A0D58F8C38}"/>
              </a:ext>
            </a:extLst>
          </p:cNvPr>
          <p:cNvSpPr/>
          <p:nvPr/>
        </p:nvSpPr>
        <p:spPr>
          <a:xfrm>
            <a:off x="1006949" y="3440135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E341122-2F36-43C0-A872-B1533DF404F3}"/>
              </a:ext>
            </a:extLst>
          </p:cNvPr>
          <p:cNvSpPr/>
          <p:nvPr/>
        </p:nvSpPr>
        <p:spPr>
          <a:xfrm>
            <a:off x="1043970" y="347346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8CE65DCC-6E3F-48C7-AC05-E694F58BB7C3}"/>
              </a:ext>
            </a:extLst>
          </p:cNvPr>
          <p:cNvSpPr/>
          <p:nvPr/>
        </p:nvSpPr>
        <p:spPr>
          <a:xfrm>
            <a:off x="1080990" y="350679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567D9A1D-337B-4F1A-9524-2195E75294C7}"/>
              </a:ext>
            </a:extLst>
          </p:cNvPr>
          <p:cNvSpPr/>
          <p:nvPr/>
        </p:nvSpPr>
        <p:spPr>
          <a:xfrm>
            <a:off x="1473405" y="347346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ED3AF94D-EBCC-470B-914C-A47E54E7A0F9}"/>
              </a:ext>
            </a:extLst>
          </p:cNvPr>
          <p:cNvSpPr/>
          <p:nvPr/>
        </p:nvSpPr>
        <p:spPr>
          <a:xfrm>
            <a:off x="1510425" y="350679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D08BDD15-963D-49A9-B86A-C285FCDE27C7}"/>
              </a:ext>
            </a:extLst>
          </p:cNvPr>
          <p:cNvSpPr/>
          <p:nvPr/>
        </p:nvSpPr>
        <p:spPr>
          <a:xfrm>
            <a:off x="1902840" y="347346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AF3CBD77-FBB5-49E7-8B63-EDD3ED91D2C1}"/>
              </a:ext>
            </a:extLst>
          </p:cNvPr>
          <p:cNvSpPr/>
          <p:nvPr/>
        </p:nvSpPr>
        <p:spPr>
          <a:xfrm>
            <a:off x="1939860" y="350679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2FAA64DE-9ED6-4B84-A047-54E4DD8D788F}"/>
              </a:ext>
            </a:extLst>
          </p:cNvPr>
          <p:cNvSpPr/>
          <p:nvPr/>
        </p:nvSpPr>
        <p:spPr>
          <a:xfrm>
            <a:off x="1006949" y="3928855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7E09BDD5-740C-40DB-A8AA-C2E03D64E78E}"/>
              </a:ext>
            </a:extLst>
          </p:cNvPr>
          <p:cNvSpPr/>
          <p:nvPr/>
        </p:nvSpPr>
        <p:spPr>
          <a:xfrm>
            <a:off x="1043970" y="396218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A1B55B97-4667-4419-BA3B-4DD6B32A1B4F}"/>
              </a:ext>
            </a:extLst>
          </p:cNvPr>
          <p:cNvSpPr/>
          <p:nvPr/>
        </p:nvSpPr>
        <p:spPr>
          <a:xfrm>
            <a:off x="1080990" y="399551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983A92BF-B763-4A73-AFAC-C538EC304CF4}"/>
              </a:ext>
            </a:extLst>
          </p:cNvPr>
          <p:cNvSpPr/>
          <p:nvPr/>
        </p:nvSpPr>
        <p:spPr>
          <a:xfrm>
            <a:off x="1473405" y="396218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84CC7404-820F-4874-93FF-A83E5C64CF1F}"/>
              </a:ext>
            </a:extLst>
          </p:cNvPr>
          <p:cNvSpPr/>
          <p:nvPr/>
        </p:nvSpPr>
        <p:spPr>
          <a:xfrm>
            <a:off x="1510425" y="399551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6BB7B96F-4250-4FA9-B771-1BED45E0B4CA}"/>
              </a:ext>
            </a:extLst>
          </p:cNvPr>
          <p:cNvSpPr/>
          <p:nvPr/>
        </p:nvSpPr>
        <p:spPr>
          <a:xfrm>
            <a:off x="1902840" y="396218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CEB31990-0B69-44C0-8446-3FE382260B2E}"/>
              </a:ext>
            </a:extLst>
          </p:cNvPr>
          <p:cNvSpPr/>
          <p:nvPr/>
        </p:nvSpPr>
        <p:spPr>
          <a:xfrm>
            <a:off x="1939860" y="399551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4D1E9A99-617C-40C5-AD5C-6EED00C755BB}"/>
              </a:ext>
            </a:extLst>
          </p:cNvPr>
          <p:cNvSpPr/>
          <p:nvPr/>
        </p:nvSpPr>
        <p:spPr>
          <a:xfrm>
            <a:off x="1006949" y="4417575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6902A14D-EF6E-4A7E-B6EC-F6D2FB0B73C6}"/>
              </a:ext>
            </a:extLst>
          </p:cNvPr>
          <p:cNvSpPr/>
          <p:nvPr/>
        </p:nvSpPr>
        <p:spPr>
          <a:xfrm>
            <a:off x="1043970" y="445090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6AC1AA5D-7A52-463A-831F-70DB583825B6}"/>
              </a:ext>
            </a:extLst>
          </p:cNvPr>
          <p:cNvSpPr/>
          <p:nvPr/>
        </p:nvSpPr>
        <p:spPr>
          <a:xfrm>
            <a:off x="1080990" y="44842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4FEC312F-7C8A-486B-9826-F0E6EC1B6368}"/>
              </a:ext>
            </a:extLst>
          </p:cNvPr>
          <p:cNvSpPr/>
          <p:nvPr/>
        </p:nvSpPr>
        <p:spPr>
          <a:xfrm>
            <a:off x="1473405" y="445090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F8088F51-06C7-44C1-8AC4-820A69B419C0}"/>
              </a:ext>
            </a:extLst>
          </p:cNvPr>
          <p:cNvSpPr/>
          <p:nvPr/>
        </p:nvSpPr>
        <p:spPr>
          <a:xfrm>
            <a:off x="1510425" y="44842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7142A8B2-6759-4F65-9CBA-BB5542F087E2}"/>
              </a:ext>
            </a:extLst>
          </p:cNvPr>
          <p:cNvSpPr/>
          <p:nvPr/>
        </p:nvSpPr>
        <p:spPr>
          <a:xfrm>
            <a:off x="1902840" y="445090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D2424D31-52A6-4246-A29D-12CB51B2C493}"/>
              </a:ext>
            </a:extLst>
          </p:cNvPr>
          <p:cNvSpPr/>
          <p:nvPr/>
        </p:nvSpPr>
        <p:spPr>
          <a:xfrm>
            <a:off x="1939860" y="44842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D5643652-BF15-41F7-BC5A-CD4FA7A95148}"/>
              </a:ext>
            </a:extLst>
          </p:cNvPr>
          <p:cNvSpPr/>
          <p:nvPr/>
        </p:nvSpPr>
        <p:spPr>
          <a:xfrm>
            <a:off x="969928" y="4953798"/>
            <a:ext cx="1440089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371967D8-614E-4F52-9089-5CA6D56EFE90}"/>
              </a:ext>
            </a:extLst>
          </p:cNvPr>
          <p:cNvSpPr/>
          <p:nvPr/>
        </p:nvSpPr>
        <p:spPr>
          <a:xfrm>
            <a:off x="1006949" y="4993253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5666B39D-98C1-43B1-8B7D-52BF7591441B}"/>
              </a:ext>
            </a:extLst>
          </p:cNvPr>
          <p:cNvSpPr/>
          <p:nvPr/>
        </p:nvSpPr>
        <p:spPr>
          <a:xfrm>
            <a:off x="1043970" y="502658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C4F6161E-3084-470D-960D-01FDCBBC4901}"/>
              </a:ext>
            </a:extLst>
          </p:cNvPr>
          <p:cNvSpPr/>
          <p:nvPr/>
        </p:nvSpPr>
        <p:spPr>
          <a:xfrm>
            <a:off x="1080990" y="505991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88084B3A-9F75-4520-8CF6-5AED71247024}"/>
              </a:ext>
            </a:extLst>
          </p:cNvPr>
          <p:cNvSpPr/>
          <p:nvPr/>
        </p:nvSpPr>
        <p:spPr>
          <a:xfrm>
            <a:off x="1473405" y="502658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6F38E3A0-EDB4-46B3-B398-F5241F3EB340}"/>
              </a:ext>
            </a:extLst>
          </p:cNvPr>
          <p:cNvSpPr/>
          <p:nvPr/>
        </p:nvSpPr>
        <p:spPr>
          <a:xfrm>
            <a:off x="1510425" y="505991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71846C6D-0BC8-4E77-BB94-3F75B40DB4A5}"/>
              </a:ext>
            </a:extLst>
          </p:cNvPr>
          <p:cNvSpPr/>
          <p:nvPr/>
        </p:nvSpPr>
        <p:spPr>
          <a:xfrm>
            <a:off x="1902840" y="502658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50FB7F80-BF24-46E2-8101-6AED89C0CAB9}"/>
              </a:ext>
            </a:extLst>
          </p:cNvPr>
          <p:cNvSpPr/>
          <p:nvPr/>
        </p:nvSpPr>
        <p:spPr>
          <a:xfrm>
            <a:off x="1939860" y="505991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5C1DF5DA-B8A3-45ED-96F1-4AF59FFDE13E}"/>
              </a:ext>
            </a:extLst>
          </p:cNvPr>
          <p:cNvSpPr/>
          <p:nvPr/>
        </p:nvSpPr>
        <p:spPr>
          <a:xfrm>
            <a:off x="1006949" y="5481973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662E97CF-544B-4720-B0FB-4FA5294B4246}"/>
              </a:ext>
            </a:extLst>
          </p:cNvPr>
          <p:cNvSpPr/>
          <p:nvPr/>
        </p:nvSpPr>
        <p:spPr>
          <a:xfrm>
            <a:off x="1043970" y="551530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E40414D9-59C3-4925-AA79-3B7463D2B0FB}"/>
              </a:ext>
            </a:extLst>
          </p:cNvPr>
          <p:cNvSpPr/>
          <p:nvPr/>
        </p:nvSpPr>
        <p:spPr>
          <a:xfrm>
            <a:off x="1080990" y="554863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56DFACB0-C6BF-42C4-9297-631AD3555E42}"/>
              </a:ext>
            </a:extLst>
          </p:cNvPr>
          <p:cNvSpPr/>
          <p:nvPr/>
        </p:nvSpPr>
        <p:spPr>
          <a:xfrm>
            <a:off x="1473405" y="551530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D78F286E-B52E-4F4B-A7E7-9A6952CAAD1A}"/>
              </a:ext>
            </a:extLst>
          </p:cNvPr>
          <p:cNvSpPr/>
          <p:nvPr/>
        </p:nvSpPr>
        <p:spPr>
          <a:xfrm>
            <a:off x="1510425" y="554863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D0275AB0-70B0-4A58-A5AE-5A392E96EF80}"/>
              </a:ext>
            </a:extLst>
          </p:cNvPr>
          <p:cNvSpPr/>
          <p:nvPr/>
        </p:nvSpPr>
        <p:spPr>
          <a:xfrm>
            <a:off x="1902840" y="551530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947F7BE0-ABBC-4C44-81FF-776C194F40C0}"/>
              </a:ext>
            </a:extLst>
          </p:cNvPr>
          <p:cNvSpPr/>
          <p:nvPr/>
        </p:nvSpPr>
        <p:spPr>
          <a:xfrm>
            <a:off x="1939860" y="554863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E3E61818-1CFB-4698-9424-A6F0815C88F4}"/>
              </a:ext>
            </a:extLst>
          </p:cNvPr>
          <p:cNvSpPr/>
          <p:nvPr/>
        </p:nvSpPr>
        <p:spPr>
          <a:xfrm>
            <a:off x="1006949" y="5970693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881A33D0-1576-409B-8E1E-E7B48450E3C6}"/>
              </a:ext>
            </a:extLst>
          </p:cNvPr>
          <p:cNvSpPr/>
          <p:nvPr/>
        </p:nvSpPr>
        <p:spPr>
          <a:xfrm>
            <a:off x="1043970" y="600402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6BC9104D-1154-4780-A7F2-90E30156F6E2}"/>
              </a:ext>
            </a:extLst>
          </p:cNvPr>
          <p:cNvSpPr/>
          <p:nvPr/>
        </p:nvSpPr>
        <p:spPr>
          <a:xfrm>
            <a:off x="1080990" y="603735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E2CF04D7-5899-4FE9-A061-B68D79189762}"/>
              </a:ext>
            </a:extLst>
          </p:cNvPr>
          <p:cNvSpPr/>
          <p:nvPr/>
        </p:nvSpPr>
        <p:spPr>
          <a:xfrm>
            <a:off x="1473405" y="600402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F9DC7D80-D8F3-49A4-8C62-73C9DF2CAA4C}"/>
              </a:ext>
            </a:extLst>
          </p:cNvPr>
          <p:cNvSpPr/>
          <p:nvPr/>
        </p:nvSpPr>
        <p:spPr>
          <a:xfrm>
            <a:off x="1510425" y="603735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6A8B2BD3-6183-4496-A8AC-4F927079B919}"/>
              </a:ext>
            </a:extLst>
          </p:cNvPr>
          <p:cNvSpPr/>
          <p:nvPr/>
        </p:nvSpPr>
        <p:spPr>
          <a:xfrm>
            <a:off x="1902840" y="600402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E650D7C2-1B76-4B21-8AF9-F1EA9807F352}"/>
              </a:ext>
            </a:extLst>
          </p:cNvPr>
          <p:cNvSpPr/>
          <p:nvPr/>
        </p:nvSpPr>
        <p:spPr>
          <a:xfrm>
            <a:off x="1939860" y="603735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DBDD098E-EB26-4071-AD7F-0876259F5D59}"/>
              </a:ext>
            </a:extLst>
          </p:cNvPr>
          <p:cNvSpPr/>
          <p:nvPr/>
        </p:nvSpPr>
        <p:spPr>
          <a:xfrm>
            <a:off x="4057065" y="1847562"/>
            <a:ext cx="1440089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CC60A6E-F70B-496D-B552-7D219F8E642B}"/>
              </a:ext>
            </a:extLst>
          </p:cNvPr>
          <p:cNvSpPr/>
          <p:nvPr/>
        </p:nvSpPr>
        <p:spPr>
          <a:xfrm>
            <a:off x="4094086" y="1887017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2C24CF08-4180-422F-88EE-2F6F5F252EDF}"/>
              </a:ext>
            </a:extLst>
          </p:cNvPr>
          <p:cNvSpPr/>
          <p:nvPr/>
        </p:nvSpPr>
        <p:spPr>
          <a:xfrm>
            <a:off x="4131107" y="192034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717ED39E-3F3B-43D0-80FE-595897592ADD}"/>
              </a:ext>
            </a:extLst>
          </p:cNvPr>
          <p:cNvSpPr/>
          <p:nvPr/>
        </p:nvSpPr>
        <p:spPr>
          <a:xfrm>
            <a:off x="4168127" y="195368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E3CA12B6-8334-4475-95BB-04FFEB8A3A85}"/>
              </a:ext>
            </a:extLst>
          </p:cNvPr>
          <p:cNvSpPr/>
          <p:nvPr/>
        </p:nvSpPr>
        <p:spPr>
          <a:xfrm>
            <a:off x="4560542" y="192034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14BAE58F-CCF4-4E3A-9401-84FFB2DB2712}"/>
              </a:ext>
            </a:extLst>
          </p:cNvPr>
          <p:cNvSpPr/>
          <p:nvPr/>
        </p:nvSpPr>
        <p:spPr>
          <a:xfrm>
            <a:off x="4597562" y="195368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EE2C9B9F-2B26-4790-919D-CBB4E3175B14}"/>
              </a:ext>
            </a:extLst>
          </p:cNvPr>
          <p:cNvSpPr/>
          <p:nvPr/>
        </p:nvSpPr>
        <p:spPr>
          <a:xfrm>
            <a:off x="4989977" y="192034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8E2D5E4D-8A30-446E-9604-EE00088BEA91}"/>
              </a:ext>
            </a:extLst>
          </p:cNvPr>
          <p:cNvSpPr/>
          <p:nvPr/>
        </p:nvSpPr>
        <p:spPr>
          <a:xfrm>
            <a:off x="5026997" y="195368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8B25A343-AFBE-403B-83D4-30F110CF7831}"/>
              </a:ext>
            </a:extLst>
          </p:cNvPr>
          <p:cNvSpPr/>
          <p:nvPr/>
        </p:nvSpPr>
        <p:spPr>
          <a:xfrm>
            <a:off x="4094086" y="2375737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A4C2C42F-CA00-4462-8441-EFE8896D7547}"/>
              </a:ext>
            </a:extLst>
          </p:cNvPr>
          <p:cNvSpPr/>
          <p:nvPr/>
        </p:nvSpPr>
        <p:spPr>
          <a:xfrm>
            <a:off x="4131107" y="240906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4F03A6C6-F8E4-49A1-9D1B-C48AFFD4AFD4}"/>
              </a:ext>
            </a:extLst>
          </p:cNvPr>
          <p:cNvSpPr/>
          <p:nvPr/>
        </p:nvSpPr>
        <p:spPr>
          <a:xfrm>
            <a:off x="4168127" y="244240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3583583F-37C1-4E9E-8A99-280225E1620A}"/>
              </a:ext>
            </a:extLst>
          </p:cNvPr>
          <p:cNvSpPr/>
          <p:nvPr/>
        </p:nvSpPr>
        <p:spPr>
          <a:xfrm>
            <a:off x="4560542" y="240906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A30FCBE3-A6D0-46A8-98AA-B1298BE68BA4}"/>
              </a:ext>
            </a:extLst>
          </p:cNvPr>
          <p:cNvSpPr/>
          <p:nvPr/>
        </p:nvSpPr>
        <p:spPr>
          <a:xfrm>
            <a:off x="4597562" y="244240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8645CBD1-C6C1-4D79-A578-CA3044DD8690}"/>
              </a:ext>
            </a:extLst>
          </p:cNvPr>
          <p:cNvSpPr/>
          <p:nvPr/>
        </p:nvSpPr>
        <p:spPr>
          <a:xfrm>
            <a:off x="4989977" y="240906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CBC7EC76-F062-4C81-BCAA-ACA74D1AE136}"/>
              </a:ext>
            </a:extLst>
          </p:cNvPr>
          <p:cNvSpPr/>
          <p:nvPr/>
        </p:nvSpPr>
        <p:spPr>
          <a:xfrm>
            <a:off x="5026997" y="244240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ACAC3970-F458-453A-9224-DA2262535CB4}"/>
              </a:ext>
            </a:extLst>
          </p:cNvPr>
          <p:cNvSpPr/>
          <p:nvPr/>
        </p:nvSpPr>
        <p:spPr>
          <a:xfrm>
            <a:off x="4094086" y="2864457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B658AEE8-9643-47F2-BD6E-F844E20C5755}"/>
              </a:ext>
            </a:extLst>
          </p:cNvPr>
          <p:cNvSpPr/>
          <p:nvPr/>
        </p:nvSpPr>
        <p:spPr>
          <a:xfrm>
            <a:off x="4131107" y="289778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7AFDCD2A-1C6E-4E64-A7EC-3D043EDE0C1F}"/>
              </a:ext>
            </a:extLst>
          </p:cNvPr>
          <p:cNvSpPr/>
          <p:nvPr/>
        </p:nvSpPr>
        <p:spPr>
          <a:xfrm>
            <a:off x="4168127" y="293112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4B8487D0-2BCA-4EDC-BF99-84D34C3C052C}"/>
              </a:ext>
            </a:extLst>
          </p:cNvPr>
          <p:cNvSpPr/>
          <p:nvPr/>
        </p:nvSpPr>
        <p:spPr>
          <a:xfrm>
            <a:off x="4560542" y="289778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C080B80C-0814-4385-9669-BD87D6188D40}"/>
              </a:ext>
            </a:extLst>
          </p:cNvPr>
          <p:cNvSpPr/>
          <p:nvPr/>
        </p:nvSpPr>
        <p:spPr>
          <a:xfrm>
            <a:off x="4597562" y="293112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0329CC69-7AC7-406E-96BB-14725117A2E7}"/>
              </a:ext>
            </a:extLst>
          </p:cNvPr>
          <p:cNvSpPr/>
          <p:nvPr/>
        </p:nvSpPr>
        <p:spPr>
          <a:xfrm>
            <a:off x="4989977" y="2897789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B64FD38F-477D-4331-83F5-BD8EE2AAED8C}"/>
              </a:ext>
            </a:extLst>
          </p:cNvPr>
          <p:cNvSpPr/>
          <p:nvPr/>
        </p:nvSpPr>
        <p:spPr>
          <a:xfrm>
            <a:off x="5026997" y="293112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355AF2A6-7F4A-451B-A38E-EE194FD31362}"/>
              </a:ext>
            </a:extLst>
          </p:cNvPr>
          <p:cNvSpPr/>
          <p:nvPr/>
        </p:nvSpPr>
        <p:spPr>
          <a:xfrm>
            <a:off x="4057065" y="3400680"/>
            <a:ext cx="1440089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AEDF1BD2-8078-42AA-8455-9423005062A3}"/>
              </a:ext>
            </a:extLst>
          </p:cNvPr>
          <p:cNvSpPr/>
          <p:nvPr/>
        </p:nvSpPr>
        <p:spPr>
          <a:xfrm>
            <a:off x="4094086" y="3440135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B78A8ED1-950A-4C31-99C0-D44968BC4D2D}"/>
              </a:ext>
            </a:extLst>
          </p:cNvPr>
          <p:cNvSpPr/>
          <p:nvPr/>
        </p:nvSpPr>
        <p:spPr>
          <a:xfrm>
            <a:off x="4131107" y="347346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44395DF2-17BB-474D-86FF-0F65B04F6ED8}"/>
              </a:ext>
            </a:extLst>
          </p:cNvPr>
          <p:cNvSpPr/>
          <p:nvPr/>
        </p:nvSpPr>
        <p:spPr>
          <a:xfrm>
            <a:off x="4168127" y="350679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8A72E82B-93CE-4B9C-886A-6BB2FB53431C}"/>
              </a:ext>
            </a:extLst>
          </p:cNvPr>
          <p:cNvSpPr/>
          <p:nvPr/>
        </p:nvSpPr>
        <p:spPr>
          <a:xfrm>
            <a:off x="4560542" y="347346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164E3D27-87CB-496A-B3CD-7CFCA8DC18D1}"/>
              </a:ext>
            </a:extLst>
          </p:cNvPr>
          <p:cNvSpPr/>
          <p:nvPr/>
        </p:nvSpPr>
        <p:spPr>
          <a:xfrm>
            <a:off x="4597562" y="350679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9F362EBC-37B2-4DE8-87A4-6886EE12D765}"/>
              </a:ext>
            </a:extLst>
          </p:cNvPr>
          <p:cNvSpPr/>
          <p:nvPr/>
        </p:nvSpPr>
        <p:spPr>
          <a:xfrm>
            <a:off x="4989977" y="347346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5466097E-DE16-499A-903D-CB12CCA37383}"/>
              </a:ext>
            </a:extLst>
          </p:cNvPr>
          <p:cNvSpPr/>
          <p:nvPr/>
        </p:nvSpPr>
        <p:spPr>
          <a:xfrm>
            <a:off x="5026997" y="350679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796B1FEE-2165-4FC9-BD50-9F8EA2470AF4}"/>
              </a:ext>
            </a:extLst>
          </p:cNvPr>
          <p:cNvSpPr/>
          <p:nvPr/>
        </p:nvSpPr>
        <p:spPr>
          <a:xfrm>
            <a:off x="4094086" y="3928855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67A490FC-7FB2-4B64-BDBE-717A8813FA17}"/>
              </a:ext>
            </a:extLst>
          </p:cNvPr>
          <p:cNvSpPr/>
          <p:nvPr/>
        </p:nvSpPr>
        <p:spPr>
          <a:xfrm>
            <a:off x="4131107" y="396218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C5850355-6861-4FA0-8723-FB74A2C48C74}"/>
              </a:ext>
            </a:extLst>
          </p:cNvPr>
          <p:cNvSpPr/>
          <p:nvPr/>
        </p:nvSpPr>
        <p:spPr>
          <a:xfrm>
            <a:off x="4168127" y="399551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BE7A7934-1992-4F16-81F5-72013B301256}"/>
              </a:ext>
            </a:extLst>
          </p:cNvPr>
          <p:cNvSpPr/>
          <p:nvPr/>
        </p:nvSpPr>
        <p:spPr>
          <a:xfrm>
            <a:off x="4560542" y="396218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CBA5FD73-0AA2-4C48-BAC1-1A41907484BB}"/>
              </a:ext>
            </a:extLst>
          </p:cNvPr>
          <p:cNvSpPr/>
          <p:nvPr/>
        </p:nvSpPr>
        <p:spPr>
          <a:xfrm>
            <a:off x="4597562" y="399551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47172A76-6403-40AB-B685-1945F2361498}"/>
              </a:ext>
            </a:extLst>
          </p:cNvPr>
          <p:cNvSpPr/>
          <p:nvPr/>
        </p:nvSpPr>
        <p:spPr>
          <a:xfrm>
            <a:off x="4989977" y="396218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58C19702-3690-4AF9-90D9-05692C39BD92}"/>
              </a:ext>
            </a:extLst>
          </p:cNvPr>
          <p:cNvSpPr/>
          <p:nvPr/>
        </p:nvSpPr>
        <p:spPr>
          <a:xfrm>
            <a:off x="5026997" y="399551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5A8DCD84-5BB7-4B70-A892-0002D2CC9130}"/>
              </a:ext>
            </a:extLst>
          </p:cNvPr>
          <p:cNvSpPr/>
          <p:nvPr/>
        </p:nvSpPr>
        <p:spPr>
          <a:xfrm>
            <a:off x="4094086" y="4417575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41338C07-5588-44E2-B6FB-9E63FE453EC6}"/>
              </a:ext>
            </a:extLst>
          </p:cNvPr>
          <p:cNvSpPr/>
          <p:nvPr/>
        </p:nvSpPr>
        <p:spPr>
          <a:xfrm>
            <a:off x="4131107" y="445090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2F5ACE95-7FE2-4A21-AC69-B73B97C98186}"/>
              </a:ext>
            </a:extLst>
          </p:cNvPr>
          <p:cNvSpPr/>
          <p:nvPr/>
        </p:nvSpPr>
        <p:spPr>
          <a:xfrm>
            <a:off x="4168127" y="44842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DC09AFD7-1472-4500-A5F6-954A047D1BF7}"/>
              </a:ext>
            </a:extLst>
          </p:cNvPr>
          <p:cNvSpPr/>
          <p:nvPr/>
        </p:nvSpPr>
        <p:spPr>
          <a:xfrm>
            <a:off x="4560542" y="445090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8C471E72-EBCB-4662-B3B2-7171B174D776}"/>
              </a:ext>
            </a:extLst>
          </p:cNvPr>
          <p:cNvSpPr/>
          <p:nvPr/>
        </p:nvSpPr>
        <p:spPr>
          <a:xfrm>
            <a:off x="4597562" y="44842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0F3CB072-D07E-422E-987F-6B24837EC6B2}"/>
              </a:ext>
            </a:extLst>
          </p:cNvPr>
          <p:cNvSpPr/>
          <p:nvPr/>
        </p:nvSpPr>
        <p:spPr>
          <a:xfrm>
            <a:off x="4989977" y="4450907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1CC877C7-F86F-4420-B9B5-139C571F5B3D}"/>
              </a:ext>
            </a:extLst>
          </p:cNvPr>
          <p:cNvSpPr/>
          <p:nvPr/>
        </p:nvSpPr>
        <p:spPr>
          <a:xfrm>
            <a:off x="5026997" y="4484238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641B93D5-6315-4B59-A6EC-01FD61579A71}"/>
              </a:ext>
            </a:extLst>
          </p:cNvPr>
          <p:cNvSpPr/>
          <p:nvPr/>
        </p:nvSpPr>
        <p:spPr>
          <a:xfrm>
            <a:off x="4057065" y="4953798"/>
            <a:ext cx="1440089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6CDEF157-FDC5-42B5-A2C7-F7829DF0B6F4}"/>
              </a:ext>
            </a:extLst>
          </p:cNvPr>
          <p:cNvSpPr/>
          <p:nvPr/>
        </p:nvSpPr>
        <p:spPr>
          <a:xfrm>
            <a:off x="4094086" y="4993253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043697D3-5F23-407A-A905-01E3C0399F60}"/>
              </a:ext>
            </a:extLst>
          </p:cNvPr>
          <p:cNvSpPr/>
          <p:nvPr/>
        </p:nvSpPr>
        <p:spPr>
          <a:xfrm>
            <a:off x="4131107" y="502658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BF8C652C-D15D-4888-9162-DF5FD808DBD7}"/>
              </a:ext>
            </a:extLst>
          </p:cNvPr>
          <p:cNvSpPr/>
          <p:nvPr/>
        </p:nvSpPr>
        <p:spPr>
          <a:xfrm>
            <a:off x="4168127" y="505991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375C19BC-ECAF-4B26-9621-2270F1F75D8F}"/>
              </a:ext>
            </a:extLst>
          </p:cNvPr>
          <p:cNvSpPr/>
          <p:nvPr/>
        </p:nvSpPr>
        <p:spPr>
          <a:xfrm>
            <a:off x="4560542" y="502658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84F50D18-B9C5-434C-A9A8-738BF930FA1F}"/>
              </a:ext>
            </a:extLst>
          </p:cNvPr>
          <p:cNvSpPr/>
          <p:nvPr/>
        </p:nvSpPr>
        <p:spPr>
          <a:xfrm>
            <a:off x="4597562" y="505991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60B6B8D1-110E-45A3-861C-42C59976BC5C}"/>
              </a:ext>
            </a:extLst>
          </p:cNvPr>
          <p:cNvSpPr/>
          <p:nvPr/>
        </p:nvSpPr>
        <p:spPr>
          <a:xfrm>
            <a:off x="4989977" y="502658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BE6D9332-D151-4E0F-8680-90421819165A}"/>
              </a:ext>
            </a:extLst>
          </p:cNvPr>
          <p:cNvSpPr/>
          <p:nvPr/>
        </p:nvSpPr>
        <p:spPr>
          <a:xfrm>
            <a:off x="5026997" y="505991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76B39417-5833-4265-A845-1697DA6AEE2B}"/>
              </a:ext>
            </a:extLst>
          </p:cNvPr>
          <p:cNvSpPr/>
          <p:nvPr/>
        </p:nvSpPr>
        <p:spPr>
          <a:xfrm>
            <a:off x="4094086" y="5481973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AD43E28A-0403-45CD-A376-73D9451C348D}"/>
              </a:ext>
            </a:extLst>
          </p:cNvPr>
          <p:cNvSpPr/>
          <p:nvPr/>
        </p:nvSpPr>
        <p:spPr>
          <a:xfrm>
            <a:off x="4131107" y="551530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4D35FFE0-A173-480D-9FBD-07C5E130E29A}"/>
              </a:ext>
            </a:extLst>
          </p:cNvPr>
          <p:cNvSpPr/>
          <p:nvPr/>
        </p:nvSpPr>
        <p:spPr>
          <a:xfrm>
            <a:off x="4168127" y="554863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31C28E72-EA48-4F4E-B643-2D4D9F49EF24}"/>
              </a:ext>
            </a:extLst>
          </p:cNvPr>
          <p:cNvSpPr/>
          <p:nvPr/>
        </p:nvSpPr>
        <p:spPr>
          <a:xfrm>
            <a:off x="4560542" y="551530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0EC182AF-B153-4FCA-A2D2-BCB3EE848EE7}"/>
              </a:ext>
            </a:extLst>
          </p:cNvPr>
          <p:cNvSpPr/>
          <p:nvPr/>
        </p:nvSpPr>
        <p:spPr>
          <a:xfrm>
            <a:off x="4597562" y="554863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5984E4F0-EB10-4EB0-8E7F-1920EB62DF00}"/>
              </a:ext>
            </a:extLst>
          </p:cNvPr>
          <p:cNvSpPr/>
          <p:nvPr/>
        </p:nvSpPr>
        <p:spPr>
          <a:xfrm>
            <a:off x="4989977" y="551530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36966386-E30C-4156-B57C-2A7661991845}"/>
              </a:ext>
            </a:extLst>
          </p:cNvPr>
          <p:cNvSpPr/>
          <p:nvPr/>
        </p:nvSpPr>
        <p:spPr>
          <a:xfrm>
            <a:off x="5026997" y="554863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DA8B31DE-FCF9-4F9B-AB99-45DC8B8DAD85}"/>
              </a:ext>
            </a:extLst>
          </p:cNvPr>
          <p:cNvSpPr/>
          <p:nvPr/>
        </p:nvSpPr>
        <p:spPr>
          <a:xfrm>
            <a:off x="4094086" y="5970693"/>
            <a:ext cx="136234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19D02927-0192-42D4-A75E-CEA2FB45EDB2}"/>
              </a:ext>
            </a:extLst>
          </p:cNvPr>
          <p:cNvSpPr/>
          <p:nvPr/>
        </p:nvSpPr>
        <p:spPr>
          <a:xfrm>
            <a:off x="4131107" y="600402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4" name="직사각형 483">
            <a:extLst>
              <a:ext uri="{FF2B5EF4-FFF2-40B4-BE49-F238E27FC236}">
                <a16:creationId xmlns:a16="http://schemas.microsoft.com/office/drawing/2014/main" id="{060514E6-10B9-44A0-84A9-EC89B78581FB}"/>
              </a:ext>
            </a:extLst>
          </p:cNvPr>
          <p:cNvSpPr/>
          <p:nvPr/>
        </p:nvSpPr>
        <p:spPr>
          <a:xfrm>
            <a:off x="4168127" y="603735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5" name="직사각형 484">
            <a:extLst>
              <a:ext uri="{FF2B5EF4-FFF2-40B4-BE49-F238E27FC236}">
                <a16:creationId xmlns:a16="http://schemas.microsoft.com/office/drawing/2014/main" id="{B8FFF1A4-6507-454E-863A-CF4C2A69D0D9}"/>
              </a:ext>
            </a:extLst>
          </p:cNvPr>
          <p:cNvSpPr/>
          <p:nvPr/>
        </p:nvSpPr>
        <p:spPr>
          <a:xfrm>
            <a:off x="4560542" y="600402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0C4A69B4-8564-42B4-92BC-898FA099F9EC}"/>
              </a:ext>
            </a:extLst>
          </p:cNvPr>
          <p:cNvSpPr/>
          <p:nvPr/>
        </p:nvSpPr>
        <p:spPr>
          <a:xfrm>
            <a:off x="4597562" y="603735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D12BD006-3EBB-4EAB-BFAF-16B6CBB503FA}"/>
              </a:ext>
            </a:extLst>
          </p:cNvPr>
          <p:cNvSpPr/>
          <p:nvPr/>
        </p:nvSpPr>
        <p:spPr>
          <a:xfrm>
            <a:off x="4989977" y="6004025"/>
            <a:ext cx="429435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6D7B1C97-BB9E-4BA0-A437-E7EF172F16BA}"/>
              </a:ext>
            </a:extLst>
          </p:cNvPr>
          <p:cNvSpPr/>
          <p:nvPr/>
        </p:nvSpPr>
        <p:spPr>
          <a:xfrm>
            <a:off x="5026997" y="603735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F2B149B-0867-496D-A027-D159418A2B63}"/>
              </a:ext>
            </a:extLst>
          </p:cNvPr>
          <p:cNvSpPr/>
          <p:nvPr/>
        </p:nvSpPr>
        <p:spPr>
          <a:xfrm>
            <a:off x="3123376" y="3962187"/>
            <a:ext cx="387193" cy="522051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5129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tf.keras.layers.Conv2D(filters=1,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i, feature_map in enumerate(feature_maps):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632461" y="280765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(1,3,3,1)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004CC5-CB08-46DE-B820-F17DB50F144E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7F9AD6-72C3-497A-B2D3-01E6AF882CF9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DB0EFF-132A-4488-8956-B60758659141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62C573D-AD69-430B-ABE6-A8A4B0756577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78427F-51E8-4AE1-9C4F-CC82CD37558B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BA3275-25DC-4945-9806-D99194EBFFF2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06B6CC-8106-4059-B1BD-ED3FE5E070FA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6AC888-5145-40C7-AB00-0B17757DE6D2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06213F-8E26-411F-A6CF-F276D07F0E5C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9646A-EFDF-4C28-9001-08B2605289A9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1BFA2E-BCA9-4F62-B881-9CF6AEA4970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CC463EEC-7771-48E5-941D-6D76778B613B}"/>
              </a:ext>
            </a:extLst>
          </p:cNvPr>
          <p:cNvSpPr txBox="1"/>
          <p:nvPr/>
        </p:nvSpPr>
        <p:spPr>
          <a:xfrm>
            <a:off x="632461" y="3698595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BC6531-5A6B-4FD7-BEEE-116FDFCEACA5}"/>
              </a:ext>
            </a:extLst>
          </p:cNvPr>
          <p:cNvSpPr txBox="1"/>
          <p:nvPr/>
        </p:nvSpPr>
        <p:spPr>
          <a:xfrm>
            <a:off x="7156734" y="2905628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image  (1,5,5,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EB7B6B-95E7-483D-8748-C91B92BAC693}"/>
              </a:ext>
            </a:extLst>
          </p:cNvPr>
          <p:cNvSpPr txBox="1"/>
          <p:nvPr/>
        </p:nvSpPr>
        <p:spPr>
          <a:xfrm>
            <a:off x="7156733" y="3449823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 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1638DE-3086-4DAC-955E-56F42C3B52F2}"/>
              </a:ext>
            </a:extLst>
          </p:cNvPr>
          <p:cNvSpPr txBox="1"/>
          <p:nvPr/>
        </p:nvSpPr>
        <p:spPr>
          <a:xfrm>
            <a:off x="7156733" y="3974171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conv2d (1,3,3,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7880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89310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np.swapaxes(weight,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np.swapaxes(maps, 0, 1)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1, 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map = np.swapaxes(map, 0, 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A7414-1E2A-4368-96C4-2385866CAB48}"/>
              </a:ext>
            </a:extLst>
          </p:cNvPr>
          <p:cNvSpPr txBox="1"/>
          <p:nvPr/>
        </p:nvSpPr>
        <p:spPr>
          <a:xfrm>
            <a:off x="752671" y="4085486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DEC8C9-D81F-4276-9711-71966DEB638B}"/>
              </a:ext>
            </a:extLst>
          </p:cNvPr>
          <p:cNvSpPr txBox="1"/>
          <p:nvPr/>
        </p:nvSpPr>
        <p:spPr>
          <a:xfrm>
            <a:off x="741857" y="5278026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FAEF2C-7B96-480E-94E4-2B860F76E662}"/>
              </a:ext>
            </a:extLst>
          </p:cNvPr>
          <p:cNvSpPr txBox="1"/>
          <p:nvPr/>
        </p:nvSpPr>
        <p:spPr>
          <a:xfrm>
            <a:off x="752671" y="5951428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D5AA61-300D-4C21-8DEC-97312C491514}"/>
              </a:ext>
            </a:extLst>
          </p:cNvPr>
          <p:cNvSpPr txBox="1"/>
          <p:nvPr/>
        </p:nvSpPr>
        <p:spPr>
          <a:xfrm>
            <a:off x="752671" y="444543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9CFEC5-D356-4AC6-9AA1-0CFF9851269A}"/>
              </a:ext>
            </a:extLst>
          </p:cNvPr>
          <p:cNvSpPr txBox="1"/>
          <p:nvPr/>
        </p:nvSpPr>
        <p:spPr>
          <a:xfrm>
            <a:off x="741857" y="4765960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0BEDD8-D5E7-4A46-B6B2-8F3D86DE183C}"/>
              </a:ext>
            </a:extLst>
          </p:cNvPr>
          <p:cNvSpPr txBox="1"/>
          <p:nvPr/>
        </p:nvSpPr>
        <p:spPr>
          <a:xfrm>
            <a:off x="741857" y="563089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2628623" y="4029932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transpose(2,3,0,1)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02E1FF6-2EB5-4C84-BD97-E555B0A95A10}"/>
              </a:ext>
            </a:extLst>
          </p:cNvPr>
          <p:cNvCxnSpPr/>
          <p:nvPr/>
        </p:nvCxnSpPr>
        <p:spPr>
          <a:xfrm flipH="1">
            <a:off x="2970835" y="4386805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77F5404-2404-4CF0-930F-02CCC548BCB2}"/>
              </a:ext>
            </a:extLst>
          </p:cNvPr>
          <p:cNvCxnSpPr/>
          <p:nvPr/>
        </p:nvCxnSpPr>
        <p:spPr>
          <a:xfrm flipH="1">
            <a:off x="3351647" y="4395347"/>
            <a:ext cx="636608" cy="131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0877C0E-1A81-4CF5-AB4B-87836DAFDCA5}"/>
              </a:ext>
            </a:extLst>
          </p:cNvPr>
          <p:cNvCxnSpPr>
            <a:cxnSpLocks/>
          </p:cNvCxnSpPr>
          <p:nvPr/>
        </p:nvCxnSpPr>
        <p:spPr>
          <a:xfrm>
            <a:off x="2999142" y="4378263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85BA66E-ACB3-44DE-8306-E1CC03D7D0CE}"/>
              </a:ext>
            </a:extLst>
          </p:cNvPr>
          <p:cNvCxnSpPr>
            <a:cxnSpLocks/>
          </p:cNvCxnSpPr>
          <p:nvPr/>
        </p:nvCxnSpPr>
        <p:spPr>
          <a:xfrm>
            <a:off x="3317983" y="4385489"/>
            <a:ext cx="608301" cy="165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702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직사각형 445">
            <a:extLst>
              <a:ext uri="{FF2B5EF4-FFF2-40B4-BE49-F238E27FC236}">
                <a16:creationId xmlns:a16="http://schemas.microsoft.com/office/drawing/2014/main" id="{B60776B4-CBE5-413C-B1AA-A37072477563}"/>
              </a:ext>
            </a:extLst>
          </p:cNvPr>
          <p:cNvSpPr/>
          <p:nvPr/>
        </p:nvSpPr>
        <p:spPr>
          <a:xfrm>
            <a:off x="5180983" y="2139609"/>
            <a:ext cx="3555794" cy="10552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CA5B5FB9-A313-4B2E-BD73-D1916BBC3A60}"/>
              </a:ext>
            </a:extLst>
          </p:cNvPr>
          <p:cNvSpPr/>
          <p:nvPr/>
        </p:nvSpPr>
        <p:spPr>
          <a:xfrm>
            <a:off x="5218003" y="2179650"/>
            <a:ext cx="348545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9BCDF-5204-4D2D-9ADB-57D225CF0B43}"/>
              </a:ext>
            </a:extLst>
          </p:cNvPr>
          <p:cNvSpPr txBox="1"/>
          <p:nvPr/>
        </p:nvSpPr>
        <p:spPr>
          <a:xfrm>
            <a:off x="7865152" y="84888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63EB071-2923-4B4D-977D-D97724F4054F}"/>
              </a:ext>
            </a:extLst>
          </p:cNvPr>
          <p:cNvSpPr txBox="1"/>
          <p:nvPr/>
        </p:nvSpPr>
        <p:spPr>
          <a:xfrm>
            <a:off x="7865151" y="13565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7AC3F678-3F46-4DF2-BB8C-BB1601205F5A}"/>
              </a:ext>
            </a:extLst>
          </p:cNvPr>
          <p:cNvCxnSpPr/>
          <p:nvPr/>
        </p:nvCxnSpPr>
        <p:spPr>
          <a:xfrm flipH="1">
            <a:off x="8230912" y="1210666"/>
            <a:ext cx="658368" cy="270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C1AE417-2859-4726-9A7F-28C846CDA305}"/>
              </a:ext>
            </a:extLst>
          </p:cNvPr>
          <p:cNvCxnSpPr/>
          <p:nvPr/>
        </p:nvCxnSpPr>
        <p:spPr>
          <a:xfrm flipH="1">
            <a:off x="8575813" y="1210666"/>
            <a:ext cx="658368" cy="270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2C949940-002F-4D03-8845-8645D4FF61B1}"/>
              </a:ext>
            </a:extLst>
          </p:cNvPr>
          <p:cNvCxnSpPr>
            <a:cxnSpLocks/>
          </p:cNvCxnSpPr>
          <p:nvPr/>
        </p:nvCxnSpPr>
        <p:spPr>
          <a:xfrm>
            <a:off x="8575813" y="1221236"/>
            <a:ext cx="600932" cy="2600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030DEC7-2BAE-47E7-8F8A-E68FEC0A22CF}"/>
              </a:ext>
            </a:extLst>
          </p:cNvPr>
          <p:cNvCxnSpPr>
            <a:cxnSpLocks/>
          </p:cNvCxnSpPr>
          <p:nvPr/>
        </p:nvCxnSpPr>
        <p:spPr>
          <a:xfrm>
            <a:off x="8225769" y="1221236"/>
            <a:ext cx="590359" cy="2600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6B268B9-8C21-47A3-9CBD-1432A00F6CDC}"/>
              </a:ext>
            </a:extLst>
          </p:cNvPr>
          <p:cNvSpPr/>
          <p:nvPr/>
        </p:nvSpPr>
        <p:spPr>
          <a:xfrm>
            <a:off x="4166814" y="3566119"/>
            <a:ext cx="301554" cy="403690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F9FE39C-74E9-4203-BD78-D7432D786822}"/>
              </a:ext>
            </a:extLst>
          </p:cNvPr>
          <p:cNvSpPr/>
          <p:nvPr/>
        </p:nvSpPr>
        <p:spPr>
          <a:xfrm>
            <a:off x="1066232" y="1450988"/>
            <a:ext cx="2509923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51A807-48DB-40C5-BF0E-2E3FE4BAA3CA}"/>
              </a:ext>
            </a:extLst>
          </p:cNvPr>
          <p:cNvSpPr/>
          <p:nvPr/>
        </p:nvSpPr>
        <p:spPr>
          <a:xfrm>
            <a:off x="1103252" y="1490443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FF201DE-03B6-408A-AF62-B970CC56C43F}"/>
              </a:ext>
            </a:extLst>
          </p:cNvPr>
          <p:cNvSpPr/>
          <p:nvPr/>
        </p:nvSpPr>
        <p:spPr>
          <a:xfrm>
            <a:off x="1140274" y="1523775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5DE5F0B-FEC5-4B06-9F88-012A061E2BEE}"/>
              </a:ext>
            </a:extLst>
          </p:cNvPr>
          <p:cNvSpPr/>
          <p:nvPr/>
        </p:nvSpPr>
        <p:spPr>
          <a:xfrm>
            <a:off x="1177294" y="155710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F4EDCB9E-D42C-4F3B-A635-F7D9E13D8EFA}"/>
              </a:ext>
            </a:extLst>
          </p:cNvPr>
          <p:cNvSpPr/>
          <p:nvPr/>
        </p:nvSpPr>
        <p:spPr>
          <a:xfrm>
            <a:off x="1103252" y="1979163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A24042F0-E650-4262-900C-553AD22D51DB}"/>
              </a:ext>
            </a:extLst>
          </p:cNvPr>
          <p:cNvSpPr/>
          <p:nvPr/>
        </p:nvSpPr>
        <p:spPr>
          <a:xfrm>
            <a:off x="1140274" y="2012495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CBE5B4A-DD48-46B9-80F5-2EF18D248B57}"/>
              </a:ext>
            </a:extLst>
          </p:cNvPr>
          <p:cNvSpPr/>
          <p:nvPr/>
        </p:nvSpPr>
        <p:spPr>
          <a:xfrm>
            <a:off x="1177294" y="204582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33F022D7-9624-4222-ADBE-7815310AE34C}"/>
              </a:ext>
            </a:extLst>
          </p:cNvPr>
          <p:cNvSpPr/>
          <p:nvPr/>
        </p:nvSpPr>
        <p:spPr>
          <a:xfrm>
            <a:off x="1103252" y="2467883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A0E1D41-86EA-41E8-B8CC-88157E803755}"/>
              </a:ext>
            </a:extLst>
          </p:cNvPr>
          <p:cNvSpPr/>
          <p:nvPr/>
        </p:nvSpPr>
        <p:spPr>
          <a:xfrm>
            <a:off x="1140274" y="2501215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4476497F-E8EC-4C8C-98AB-5B1691A736D1}"/>
              </a:ext>
            </a:extLst>
          </p:cNvPr>
          <p:cNvSpPr/>
          <p:nvPr/>
        </p:nvSpPr>
        <p:spPr>
          <a:xfrm>
            <a:off x="1177294" y="253454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7512CBD2-79EE-4454-8603-22481BAE0D19}"/>
              </a:ext>
            </a:extLst>
          </p:cNvPr>
          <p:cNvSpPr/>
          <p:nvPr/>
        </p:nvSpPr>
        <p:spPr>
          <a:xfrm>
            <a:off x="1532688" y="155710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D054D257-23CC-4E0A-9E07-447D43FD8BBA}"/>
              </a:ext>
            </a:extLst>
          </p:cNvPr>
          <p:cNvSpPr/>
          <p:nvPr/>
        </p:nvSpPr>
        <p:spPr>
          <a:xfrm>
            <a:off x="1532688" y="204582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08D1A83A-8503-4EC0-9139-9C335900C36E}"/>
              </a:ext>
            </a:extLst>
          </p:cNvPr>
          <p:cNvSpPr/>
          <p:nvPr/>
        </p:nvSpPr>
        <p:spPr>
          <a:xfrm>
            <a:off x="1532688" y="253454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64E9AD51-DAC4-4993-89F0-737A10E5FB2A}"/>
              </a:ext>
            </a:extLst>
          </p:cNvPr>
          <p:cNvSpPr/>
          <p:nvPr/>
        </p:nvSpPr>
        <p:spPr>
          <a:xfrm>
            <a:off x="1927620" y="1523775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33D36838-2C0D-43F6-9407-EC791A01EB8C}"/>
              </a:ext>
            </a:extLst>
          </p:cNvPr>
          <p:cNvSpPr/>
          <p:nvPr/>
        </p:nvSpPr>
        <p:spPr>
          <a:xfrm>
            <a:off x="1964640" y="155710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4E52CE74-2704-45FC-8692-B34AD7E26E78}"/>
              </a:ext>
            </a:extLst>
          </p:cNvPr>
          <p:cNvSpPr/>
          <p:nvPr/>
        </p:nvSpPr>
        <p:spPr>
          <a:xfrm>
            <a:off x="1927620" y="2012495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7EFC5E61-E8C2-4C1D-8AA5-D00FAC713DA4}"/>
              </a:ext>
            </a:extLst>
          </p:cNvPr>
          <p:cNvSpPr/>
          <p:nvPr/>
        </p:nvSpPr>
        <p:spPr>
          <a:xfrm>
            <a:off x="1964640" y="204582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2E0DDAD0-1DCE-44A3-9A8C-9C7656D1A8D8}"/>
              </a:ext>
            </a:extLst>
          </p:cNvPr>
          <p:cNvSpPr/>
          <p:nvPr/>
        </p:nvSpPr>
        <p:spPr>
          <a:xfrm>
            <a:off x="1927620" y="2501215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95D193F1-A82A-4EE6-B706-7A812E2632C0}"/>
              </a:ext>
            </a:extLst>
          </p:cNvPr>
          <p:cNvSpPr/>
          <p:nvPr/>
        </p:nvSpPr>
        <p:spPr>
          <a:xfrm>
            <a:off x="1964640" y="253454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089910E7-E16E-40B4-921C-6EE07E00C0DA}"/>
              </a:ext>
            </a:extLst>
          </p:cNvPr>
          <p:cNvSpPr/>
          <p:nvPr/>
        </p:nvSpPr>
        <p:spPr>
          <a:xfrm>
            <a:off x="2320034" y="155710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E47DBC86-A77C-4308-AB87-A9BB25E3693E}"/>
              </a:ext>
            </a:extLst>
          </p:cNvPr>
          <p:cNvSpPr/>
          <p:nvPr/>
        </p:nvSpPr>
        <p:spPr>
          <a:xfrm>
            <a:off x="2320034" y="204582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8A4C8DA9-5198-4B38-8788-243D530B234C}"/>
              </a:ext>
            </a:extLst>
          </p:cNvPr>
          <p:cNvSpPr/>
          <p:nvPr/>
        </p:nvSpPr>
        <p:spPr>
          <a:xfrm>
            <a:off x="2320034" y="253454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1E4B7F22-E4F5-43B5-B123-6CC2B1C495B8}"/>
              </a:ext>
            </a:extLst>
          </p:cNvPr>
          <p:cNvSpPr/>
          <p:nvPr/>
        </p:nvSpPr>
        <p:spPr>
          <a:xfrm>
            <a:off x="2714966" y="1523775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90107C34-366F-4147-A180-CF16887063B6}"/>
              </a:ext>
            </a:extLst>
          </p:cNvPr>
          <p:cNvSpPr/>
          <p:nvPr/>
        </p:nvSpPr>
        <p:spPr>
          <a:xfrm>
            <a:off x="2751986" y="155710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D8844426-3BF8-4010-9B82-F5ED4C8145D6}"/>
              </a:ext>
            </a:extLst>
          </p:cNvPr>
          <p:cNvSpPr/>
          <p:nvPr/>
        </p:nvSpPr>
        <p:spPr>
          <a:xfrm>
            <a:off x="2714966" y="2012495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8824E776-BA80-416F-9C6A-480C3394882B}"/>
              </a:ext>
            </a:extLst>
          </p:cNvPr>
          <p:cNvSpPr/>
          <p:nvPr/>
        </p:nvSpPr>
        <p:spPr>
          <a:xfrm>
            <a:off x="2751986" y="204582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63489883-482C-47FC-8DFA-6968348CBAEC}"/>
              </a:ext>
            </a:extLst>
          </p:cNvPr>
          <p:cNvSpPr/>
          <p:nvPr/>
        </p:nvSpPr>
        <p:spPr>
          <a:xfrm>
            <a:off x="2714966" y="2501215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1F10A61C-18EF-4713-BDB5-FC7A725249AC}"/>
              </a:ext>
            </a:extLst>
          </p:cNvPr>
          <p:cNvSpPr/>
          <p:nvPr/>
        </p:nvSpPr>
        <p:spPr>
          <a:xfrm>
            <a:off x="2751986" y="253454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FAD868A7-19A2-428E-8CB1-889F3579A03F}"/>
              </a:ext>
            </a:extLst>
          </p:cNvPr>
          <p:cNvSpPr/>
          <p:nvPr/>
        </p:nvSpPr>
        <p:spPr>
          <a:xfrm>
            <a:off x="3107380" y="155710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19FCC738-FB3F-471C-9BFC-D01048FD399F}"/>
              </a:ext>
            </a:extLst>
          </p:cNvPr>
          <p:cNvSpPr/>
          <p:nvPr/>
        </p:nvSpPr>
        <p:spPr>
          <a:xfrm>
            <a:off x="3107380" y="204582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1B9E1416-B819-4D42-A5EE-D49ABD8035D3}"/>
              </a:ext>
            </a:extLst>
          </p:cNvPr>
          <p:cNvSpPr/>
          <p:nvPr/>
        </p:nvSpPr>
        <p:spPr>
          <a:xfrm>
            <a:off x="3107380" y="2534546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54ACA913-B636-4717-852A-FB46DA56CAF3}"/>
              </a:ext>
            </a:extLst>
          </p:cNvPr>
          <p:cNvSpPr/>
          <p:nvPr/>
        </p:nvSpPr>
        <p:spPr>
          <a:xfrm>
            <a:off x="1066232" y="3004612"/>
            <a:ext cx="2509923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0B01B9A8-0CA8-4023-96F7-3DA763808F42}"/>
              </a:ext>
            </a:extLst>
          </p:cNvPr>
          <p:cNvSpPr/>
          <p:nvPr/>
        </p:nvSpPr>
        <p:spPr>
          <a:xfrm>
            <a:off x="1103252" y="3044067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C0BC0043-F6E4-4048-BD52-9C48BBF4C927}"/>
              </a:ext>
            </a:extLst>
          </p:cNvPr>
          <p:cNvSpPr/>
          <p:nvPr/>
        </p:nvSpPr>
        <p:spPr>
          <a:xfrm>
            <a:off x="1140274" y="3077399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CD2CE680-58E4-4094-92AC-44CA51DDE91A}"/>
              </a:ext>
            </a:extLst>
          </p:cNvPr>
          <p:cNvSpPr/>
          <p:nvPr/>
        </p:nvSpPr>
        <p:spPr>
          <a:xfrm>
            <a:off x="1177294" y="311073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8ED875EB-82D2-4E36-B882-B93251A70A3A}"/>
              </a:ext>
            </a:extLst>
          </p:cNvPr>
          <p:cNvSpPr/>
          <p:nvPr/>
        </p:nvSpPr>
        <p:spPr>
          <a:xfrm>
            <a:off x="1103252" y="3532787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86199CF-D175-40BF-A0F1-0176EFBD6344}"/>
              </a:ext>
            </a:extLst>
          </p:cNvPr>
          <p:cNvSpPr/>
          <p:nvPr/>
        </p:nvSpPr>
        <p:spPr>
          <a:xfrm>
            <a:off x="1140274" y="3566119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D4126E9B-88A7-4FFB-9E8B-FE3631AFC51D}"/>
              </a:ext>
            </a:extLst>
          </p:cNvPr>
          <p:cNvSpPr/>
          <p:nvPr/>
        </p:nvSpPr>
        <p:spPr>
          <a:xfrm>
            <a:off x="1177294" y="359945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C5F3EA4C-6E51-4FB5-91E5-579DC8FEBD51}"/>
              </a:ext>
            </a:extLst>
          </p:cNvPr>
          <p:cNvSpPr/>
          <p:nvPr/>
        </p:nvSpPr>
        <p:spPr>
          <a:xfrm>
            <a:off x="1103252" y="4021507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FE9D377-DFF1-48A1-966A-B3E22F52E4DD}"/>
              </a:ext>
            </a:extLst>
          </p:cNvPr>
          <p:cNvSpPr/>
          <p:nvPr/>
        </p:nvSpPr>
        <p:spPr>
          <a:xfrm>
            <a:off x="1140274" y="4054839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5BFE45B-CD45-4F97-A4A2-CDB23160A90B}"/>
              </a:ext>
            </a:extLst>
          </p:cNvPr>
          <p:cNvSpPr/>
          <p:nvPr/>
        </p:nvSpPr>
        <p:spPr>
          <a:xfrm>
            <a:off x="1177294" y="408817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4E97FB5B-6F85-4016-83D8-EEE33571D770}"/>
              </a:ext>
            </a:extLst>
          </p:cNvPr>
          <p:cNvSpPr/>
          <p:nvPr/>
        </p:nvSpPr>
        <p:spPr>
          <a:xfrm>
            <a:off x="1532688" y="311073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B69CB80E-F08F-42E5-96C3-FC2EB54C13D7}"/>
              </a:ext>
            </a:extLst>
          </p:cNvPr>
          <p:cNvSpPr/>
          <p:nvPr/>
        </p:nvSpPr>
        <p:spPr>
          <a:xfrm>
            <a:off x="1532688" y="359945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BDB8FCE0-D5B2-4624-96E4-993CBF40C22A}"/>
              </a:ext>
            </a:extLst>
          </p:cNvPr>
          <p:cNvSpPr/>
          <p:nvPr/>
        </p:nvSpPr>
        <p:spPr>
          <a:xfrm>
            <a:off x="1532688" y="408817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10EBA491-31C4-4F6C-9DB7-95D610B5825D}"/>
              </a:ext>
            </a:extLst>
          </p:cNvPr>
          <p:cNvSpPr/>
          <p:nvPr/>
        </p:nvSpPr>
        <p:spPr>
          <a:xfrm>
            <a:off x="1927620" y="3077399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6E88A5BD-5AD4-4803-A42A-AFDBCA42B5CD}"/>
              </a:ext>
            </a:extLst>
          </p:cNvPr>
          <p:cNvSpPr/>
          <p:nvPr/>
        </p:nvSpPr>
        <p:spPr>
          <a:xfrm>
            <a:off x="1964640" y="311073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1B6DD058-44A2-45D7-9FF8-649206E9064C}"/>
              </a:ext>
            </a:extLst>
          </p:cNvPr>
          <p:cNvSpPr/>
          <p:nvPr/>
        </p:nvSpPr>
        <p:spPr>
          <a:xfrm>
            <a:off x="1927620" y="3566119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DB3FF9C0-AADE-4105-BCE5-EAFBC5DB8F3F}"/>
              </a:ext>
            </a:extLst>
          </p:cNvPr>
          <p:cNvSpPr/>
          <p:nvPr/>
        </p:nvSpPr>
        <p:spPr>
          <a:xfrm>
            <a:off x="1964640" y="359945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7A4DB808-C583-4F93-B5CA-DC298310642B}"/>
              </a:ext>
            </a:extLst>
          </p:cNvPr>
          <p:cNvSpPr/>
          <p:nvPr/>
        </p:nvSpPr>
        <p:spPr>
          <a:xfrm>
            <a:off x="1927620" y="4054839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E67B3F1C-5FD3-4C78-9D99-D40E0E8807C8}"/>
              </a:ext>
            </a:extLst>
          </p:cNvPr>
          <p:cNvSpPr/>
          <p:nvPr/>
        </p:nvSpPr>
        <p:spPr>
          <a:xfrm>
            <a:off x="1964640" y="408817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CD46077B-65AC-421F-AA73-0C5CCDFADCA3}"/>
              </a:ext>
            </a:extLst>
          </p:cNvPr>
          <p:cNvSpPr/>
          <p:nvPr/>
        </p:nvSpPr>
        <p:spPr>
          <a:xfrm>
            <a:off x="2320034" y="311073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A3672292-5FBE-4194-BF83-79C6CABDDAFA}"/>
              </a:ext>
            </a:extLst>
          </p:cNvPr>
          <p:cNvSpPr/>
          <p:nvPr/>
        </p:nvSpPr>
        <p:spPr>
          <a:xfrm>
            <a:off x="2320034" y="359945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E0AEEF69-CDA0-4882-82EF-759CDD881E25}"/>
              </a:ext>
            </a:extLst>
          </p:cNvPr>
          <p:cNvSpPr/>
          <p:nvPr/>
        </p:nvSpPr>
        <p:spPr>
          <a:xfrm>
            <a:off x="2320034" y="408817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6984696B-AF8A-46C6-80CD-005072AF2675}"/>
              </a:ext>
            </a:extLst>
          </p:cNvPr>
          <p:cNvSpPr/>
          <p:nvPr/>
        </p:nvSpPr>
        <p:spPr>
          <a:xfrm>
            <a:off x="2714966" y="3077399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0F7CCD64-CA12-4B11-98C1-0F10627CBF0B}"/>
              </a:ext>
            </a:extLst>
          </p:cNvPr>
          <p:cNvSpPr/>
          <p:nvPr/>
        </p:nvSpPr>
        <p:spPr>
          <a:xfrm>
            <a:off x="2751986" y="311073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C8F09329-B325-41C0-806C-17547F997F88}"/>
              </a:ext>
            </a:extLst>
          </p:cNvPr>
          <p:cNvSpPr/>
          <p:nvPr/>
        </p:nvSpPr>
        <p:spPr>
          <a:xfrm>
            <a:off x="2714966" y="3566119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4D630A6F-E1F7-4328-B378-6C2EAB607101}"/>
              </a:ext>
            </a:extLst>
          </p:cNvPr>
          <p:cNvSpPr/>
          <p:nvPr/>
        </p:nvSpPr>
        <p:spPr>
          <a:xfrm>
            <a:off x="2751986" y="359945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C7D8E9FD-3EF4-463B-99EA-11BB3DBC0FEF}"/>
              </a:ext>
            </a:extLst>
          </p:cNvPr>
          <p:cNvSpPr/>
          <p:nvPr/>
        </p:nvSpPr>
        <p:spPr>
          <a:xfrm>
            <a:off x="2714966" y="4054839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009F3526-D40F-4A91-82C2-70F6FFCC92D9}"/>
              </a:ext>
            </a:extLst>
          </p:cNvPr>
          <p:cNvSpPr/>
          <p:nvPr/>
        </p:nvSpPr>
        <p:spPr>
          <a:xfrm>
            <a:off x="2751986" y="408817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:a16="http://schemas.microsoft.com/office/drawing/2014/main" id="{AC659FE3-0ABC-465E-B4E7-A62A557B1695}"/>
              </a:ext>
            </a:extLst>
          </p:cNvPr>
          <p:cNvSpPr/>
          <p:nvPr/>
        </p:nvSpPr>
        <p:spPr>
          <a:xfrm>
            <a:off x="3107380" y="311073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C8FC9E33-023B-4CDB-92B5-9D8FDF4CF785}"/>
              </a:ext>
            </a:extLst>
          </p:cNvPr>
          <p:cNvSpPr/>
          <p:nvPr/>
        </p:nvSpPr>
        <p:spPr>
          <a:xfrm>
            <a:off x="3107380" y="359945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60396D45-CDAD-45C4-BF8A-03B37EC940D6}"/>
              </a:ext>
            </a:extLst>
          </p:cNvPr>
          <p:cNvSpPr/>
          <p:nvPr/>
        </p:nvSpPr>
        <p:spPr>
          <a:xfrm>
            <a:off x="3107380" y="4088170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0DE12777-ED23-4CB4-AC42-6954FBF840A9}"/>
              </a:ext>
            </a:extLst>
          </p:cNvPr>
          <p:cNvSpPr/>
          <p:nvPr/>
        </p:nvSpPr>
        <p:spPr>
          <a:xfrm>
            <a:off x="1066232" y="4558236"/>
            <a:ext cx="2509923" cy="155362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ED1E28B3-4816-4CF7-97BB-EB341E6E2F6E}"/>
              </a:ext>
            </a:extLst>
          </p:cNvPr>
          <p:cNvSpPr/>
          <p:nvPr/>
        </p:nvSpPr>
        <p:spPr>
          <a:xfrm>
            <a:off x="1103252" y="4597691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DFF5C98E-19B7-4A49-BA09-016A38685846}"/>
              </a:ext>
            </a:extLst>
          </p:cNvPr>
          <p:cNvSpPr/>
          <p:nvPr/>
        </p:nvSpPr>
        <p:spPr>
          <a:xfrm>
            <a:off x="1140274" y="4631023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00156D47-A84A-49BA-9403-F6C39F9619B6}"/>
              </a:ext>
            </a:extLst>
          </p:cNvPr>
          <p:cNvSpPr/>
          <p:nvPr/>
        </p:nvSpPr>
        <p:spPr>
          <a:xfrm>
            <a:off x="1177294" y="466435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CCC008A8-F169-41C8-AC49-DDBD94B32DBE}"/>
              </a:ext>
            </a:extLst>
          </p:cNvPr>
          <p:cNvSpPr/>
          <p:nvPr/>
        </p:nvSpPr>
        <p:spPr>
          <a:xfrm>
            <a:off x="1103252" y="5086411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3592EA6E-D6D2-4D79-95BC-B10053D3ADA0}"/>
              </a:ext>
            </a:extLst>
          </p:cNvPr>
          <p:cNvSpPr/>
          <p:nvPr/>
        </p:nvSpPr>
        <p:spPr>
          <a:xfrm>
            <a:off x="1140274" y="5119743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DF303CAE-B6BE-4A14-AC43-25530A19CD55}"/>
              </a:ext>
            </a:extLst>
          </p:cNvPr>
          <p:cNvSpPr/>
          <p:nvPr/>
        </p:nvSpPr>
        <p:spPr>
          <a:xfrm>
            <a:off x="1177294" y="515307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905D839C-5390-4094-94F4-6DDF395EE655}"/>
              </a:ext>
            </a:extLst>
          </p:cNvPr>
          <p:cNvSpPr/>
          <p:nvPr/>
        </p:nvSpPr>
        <p:spPr>
          <a:xfrm>
            <a:off x="1103252" y="5575131"/>
            <a:ext cx="2435883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DFD8CFEF-E664-4007-99EC-178536A368C2}"/>
              </a:ext>
            </a:extLst>
          </p:cNvPr>
          <p:cNvSpPr/>
          <p:nvPr/>
        </p:nvSpPr>
        <p:spPr>
          <a:xfrm>
            <a:off x="1140274" y="5608463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3E6C4848-15B0-43B0-9F00-C15F5DB7786C}"/>
              </a:ext>
            </a:extLst>
          </p:cNvPr>
          <p:cNvSpPr/>
          <p:nvPr/>
        </p:nvSpPr>
        <p:spPr>
          <a:xfrm>
            <a:off x="1177294" y="564179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933C60F2-4482-4CB3-9B56-2B5659A2214A}"/>
              </a:ext>
            </a:extLst>
          </p:cNvPr>
          <p:cNvSpPr/>
          <p:nvPr/>
        </p:nvSpPr>
        <p:spPr>
          <a:xfrm>
            <a:off x="1532688" y="466435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4" name="직사각형 393">
            <a:extLst>
              <a:ext uri="{FF2B5EF4-FFF2-40B4-BE49-F238E27FC236}">
                <a16:creationId xmlns:a16="http://schemas.microsoft.com/office/drawing/2014/main" id="{1CDF1B8C-4017-4CB3-8ED6-4998874FBD07}"/>
              </a:ext>
            </a:extLst>
          </p:cNvPr>
          <p:cNvSpPr/>
          <p:nvPr/>
        </p:nvSpPr>
        <p:spPr>
          <a:xfrm>
            <a:off x="1532688" y="515307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09E2D2C5-7CB3-483E-8C6F-929B5071F9FA}"/>
              </a:ext>
            </a:extLst>
          </p:cNvPr>
          <p:cNvSpPr/>
          <p:nvPr/>
        </p:nvSpPr>
        <p:spPr>
          <a:xfrm>
            <a:off x="1532688" y="564179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A681EEA0-EE45-4C44-8C6F-97871503FABC}"/>
              </a:ext>
            </a:extLst>
          </p:cNvPr>
          <p:cNvSpPr/>
          <p:nvPr/>
        </p:nvSpPr>
        <p:spPr>
          <a:xfrm>
            <a:off x="1927620" y="4631023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직사각형 396">
            <a:extLst>
              <a:ext uri="{FF2B5EF4-FFF2-40B4-BE49-F238E27FC236}">
                <a16:creationId xmlns:a16="http://schemas.microsoft.com/office/drawing/2014/main" id="{5618886D-FEAA-489F-BB91-7C56E800390B}"/>
              </a:ext>
            </a:extLst>
          </p:cNvPr>
          <p:cNvSpPr/>
          <p:nvPr/>
        </p:nvSpPr>
        <p:spPr>
          <a:xfrm>
            <a:off x="1964640" y="466435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7C176555-7239-4717-B5A5-979E8757F39E}"/>
              </a:ext>
            </a:extLst>
          </p:cNvPr>
          <p:cNvSpPr/>
          <p:nvPr/>
        </p:nvSpPr>
        <p:spPr>
          <a:xfrm>
            <a:off x="1927620" y="5119743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47319052-4F84-4D0B-962A-65A9F967C0B6}"/>
              </a:ext>
            </a:extLst>
          </p:cNvPr>
          <p:cNvSpPr/>
          <p:nvPr/>
        </p:nvSpPr>
        <p:spPr>
          <a:xfrm>
            <a:off x="1964640" y="515307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1300269E-261C-46CA-8593-87EB33CC007F}"/>
              </a:ext>
            </a:extLst>
          </p:cNvPr>
          <p:cNvSpPr/>
          <p:nvPr/>
        </p:nvSpPr>
        <p:spPr>
          <a:xfrm>
            <a:off x="1927620" y="5608463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AEC639DF-F44A-4138-9689-F9413C1A16FA}"/>
              </a:ext>
            </a:extLst>
          </p:cNvPr>
          <p:cNvSpPr/>
          <p:nvPr/>
        </p:nvSpPr>
        <p:spPr>
          <a:xfrm>
            <a:off x="1964640" y="564179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2" name="직사각형 401">
            <a:extLst>
              <a:ext uri="{FF2B5EF4-FFF2-40B4-BE49-F238E27FC236}">
                <a16:creationId xmlns:a16="http://schemas.microsoft.com/office/drawing/2014/main" id="{E5C633D1-CD75-49D0-8F32-7AB8B03B46CD}"/>
              </a:ext>
            </a:extLst>
          </p:cNvPr>
          <p:cNvSpPr/>
          <p:nvPr/>
        </p:nvSpPr>
        <p:spPr>
          <a:xfrm>
            <a:off x="2320034" y="466435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8B64EB13-F2BA-401A-999B-001FD11D2168}"/>
              </a:ext>
            </a:extLst>
          </p:cNvPr>
          <p:cNvSpPr/>
          <p:nvPr/>
        </p:nvSpPr>
        <p:spPr>
          <a:xfrm>
            <a:off x="2320034" y="515307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4D6D21A5-7560-482B-86A1-155DB930B46D}"/>
              </a:ext>
            </a:extLst>
          </p:cNvPr>
          <p:cNvSpPr/>
          <p:nvPr/>
        </p:nvSpPr>
        <p:spPr>
          <a:xfrm>
            <a:off x="2320034" y="564179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010117AA-A29E-45E1-9FBD-8D51289F4DBB}"/>
              </a:ext>
            </a:extLst>
          </p:cNvPr>
          <p:cNvSpPr/>
          <p:nvPr/>
        </p:nvSpPr>
        <p:spPr>
          <a:xfrm>
            <a:off x="2714966" y="4631023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1691C724-53B5-4B83-A63F-A2B8DC8B6413}"/>
              </a:ext>
            </a:extLst>
          </p:cNvPr>
          <p:cNvSpPr/>
          <p:nvPr/>
        </p:nvSpPr>
        <p:spPr>
          <a:xfrm>
            <a:off x="2751986" y="466435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AB4B87CD-9885-4227-8558-2619F69A12BB}"/>
              </a:ext>
            </a:extLst>
          </p:cNvPr>
          <p:cNvSpPr/>
          <p:nvPr/>
        </p:nvSpPr>
        <p:spPr>
          <a:xfrm>
            <a:off x="2714966" y="5119743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AE57A2D5-9A57-4275-BF2E-7A9C1AAA76D9}"/>
              </a:ext>
            </a:extLst>
          </p:cNvPr>
          <p:cNvSpPr/>
          <p:nvPr/>
        </p:nvSpPr>
        <p:spPr>
          <a:xfrm>
            <a:off x="2751986" y="515307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12157FEC-9387-4931-80DF-3F336AE8006C}"/>
              </a:ext>
            </a:extLst>
          </p:cNvPr>
          <p:cNvSpPr/>
          <p:nvPr/>
        </p:nvSpPr>
        <p:spPr>
          <a:xfrm>
            <a:off x="2714966" y="5608463"/>
            <a:ext cx="788481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2350B65E-002B-4915-8AC0-82A47A9EB528}"/>
              </a:ext>
            </a:extLst>
          </p:cNvPr>
          <p:cNvSpPr/>
          <p:nvPr/>
        </p:nvSpPr>
        <p:spPr>
          <a:xfrm>
            <a:off x="2751986" y="564179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6926CD2A-CD36-4852-90DD-780595374881}"/>
              </a:ext>
            </a:extLst>
          </p:cNvPr>
          <p:cNvSpPr/>
          <p:nvPr/>
        </p:nvSpPr>
        <p:spPr>
          <a:xfrm>
            <a:off x="3107380" y="466435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AF797863-352D-44B7-9A75-F9A9369092E0}"/>
              </a:ext>
            </a:extLst>
          </p:cNvPr>
          <p:cNvSpPr/>
          <p:nvPr/>
        </p:nvSpPr>
        <p:spPr>
          <a:xfrm>
            <a:off x="3107380" y="515307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E9099170-6371-4102-9605-70516D2520BF}"/>
              </a:ext>
            </a:extLst>
          </p:cNvPr>
          <p:cNvSpPr/>
          <p:nvPr/>
        </p:nvSpPr>
        <p:spPr>
          <a:xfrm>
            <a:off x="3107380" y="5641794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CBEC51E1-B85E-4F7D-B25F-FF1D1CDDFBBA}"/>
              </a:ext>
            </a:extLst>
          </p:cNvPr>
          <p:cNvSpPr/>
          <p:nvPr/>
        </p:nvSpPr>
        <p:spPr>
          <a:xfrm>
            <a:off x="5253284" y="2214827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161B798C-B841-49D0-80E9-0A630A3996F6}"/>
              </a:ext>
            </a:extLst>
          </p:cNvPr>
          <p:cNvSpPr/>
          <p:nvPr/>
        </p:nvSpPr>
        <p:spPr>
          <a:xfrm>
            <a:off x="5292131" y="22481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3BE4890D-EBF9-4C46-9611-543ECEC98D74}"/>
              </a:ext>
            </a:extLst>
          </p:cNvPr>
          <p:cNvSpPr/>
          <p:nvPr/>
        </p:nvSpPr>
        <p:spPr>
          <a:xfrm>
            <a:off x="5647525" y="22481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979BD8CE-CAC2-449D-9EA2-2F737E02F803}"/>
              </a:ext>
            </a:extLst>
          </p:cNvPr>
          <p:cNvSpPr/>
          <p:nvPr/>
        </p:nvSpPr>
        <p:spPr>
          <a:xfrm>
            <a:off x="6002919" y="22481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44A26635-9018-45A0-9E7F-DADF63AD7893}"/>
              </a:ext>
            </a:extLst>
          </p:cNvPr>
          <p:cNvSpPr/>
          <p:nvPr/>
        </p:nvSpPr>
        <p:spPr>
          <a:xfrm>
            <a:off x="6391582" y="2214827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87B148BA-1FBC-427D-97E1-9484841F7E56}"/>
              </a:ext>
            </a:extLst>
          </p:cNvPr>
          <p:cNvSpPr/>
          <p:nvPr/>
        </p:nvSpPr>
        <p:spPr>
          <a:xfrm>
            <a:off x="6430429" y="22481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054BAB27-E65D-4533-BF95-2807F7A654CC}"/>
              </a:ext>
            </a:extLst>
          </p:cNvPr>
          <p:cNvSpPr/>
          <p:nvPr/>
        </p:nvSpPr>
        <p:spPr>
          <a:xfrm>
            <a:off x="6785823" y="22481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0AEB2C53-99ED-45CC-9ACD-090CAB117CAA}"/>
              </a:ext>
            </a:extLst>
          </p:cNvPr>
          <p:cNvSpPr/>
          <p:nvPr/>
        </p:nvSpPr>
        <p:spPr>
          <a:xfrm>
            <a:off x="7141217" y="22481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:a16="http://schemas.microsoft.com/office/drawing/2014/main" id="{2E975262-3AA5-4962-A911-E4E1D2E64667}"/>
              </a:ext>
            </a:extLst>
          </p:cNvPr>
          <p:cNvSpPr/>
          <p:nvPr/>
        </p:nvSpPr>
        <p:spPr>
          <a:xfrm>
            <a:off x="7529880" y="2214827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102758C4-B68A-4DB1-A5CC-3132FA91E0F7}"/>
              </a:ext>
            </a:extLst>
          </p:cNvPr>
          <p:cNvSpPr/>
          <p:nvPr/>
        </p:nvSpPr>
        <p:spPr>
          <a:xfrm>
            <a:off x="7568727" y="22481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FF065986-45AB-43C1-BFCF-95592575846F}"/>
              </a:ext>
            </a:extLst>
          </p:cNvPr>
          <p:cNvSpPr/>
          <p:nvPr/>
        </p:nvSpPr>
        <p:spPr>
          <a:xfrm>
            <a:off x="7924121" y="22481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:a16="http://schemas.microsoft.com/office/drawing/2014/main" id="{B1B91D76-F8D1-4819-A5BF-C2CDE9D28E27}"/>
              </a:ext>
            </a:extLst>
          </p:cNvPr>
          <p:cNvSpPr/>
          <p:nvPr/>
        </p:nvSpPr>
        <p:spPr>
          <a:xfrm>
            <a:off x="8279515" y="2248159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592C3DA5-D8F9-4B8B-B602-ECE650D8B02A}"/>
              </a:ext>
            </a:extLst>
          </p:cNvPr>
          <p:cNvSpPr/>
          <p:nvPr/>
        </p:nvSpPr>
        <p:spPr>
          <a:xfrm>
            <a:off x="5218003" y="2670216"/>
            <a:ext cx="348545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12C97F57-B63D-4E87-BF72-969BE1E901EF}"/>
              </a:ext>
            </a:extLst>
          </p:cNvPr>
          <p:cNvSpPr/>
          <p:nvPr/>
        </p:nvSpPr>
        <p:spPr>
          <a:xfrm>
            <a:off x="5253284" y="2705393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E56B07E8-1003-4A25-BA30-8A6130A4A511}"/>
              </a:ext>
            </a:extLst>
          </p:cNvPr>
          <p:cNvSpPr/>
          <p:nvPr/>
        </p:nvSpPr>
        <p:spPr>
          <a:xfrm>
            <a:off x="5292131" y="273872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4" name="직사각형 443">
            <a:extLst>
              <a:ext uri="{FF2B5EF4-FFF2-40B4-BE49-F238E27FC236}">
                <a16:creationId xmlns:a16="http://schemas.microsoft.com/office/drawing/2014/main" id="{67CC81EA-80AA-4A97-AB3E-96290B3F97DA}"/>
              </a:ext>
            </a:extLst>
          </p:cNvPr>
          <p:cNvSpPr/>
          <p:nvPr/>
        </p:nvSpPr>
        <p:spPr>
          <a:xfrm>
            <a:off x="5647525" y="273872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C368698F-94D6-483A-A0D5-7478C3D928A1}"/>
              </a:ext>
            </a:extLst>
          </p:cNvPr>
          <p:cNvSpPr/>
          <p:nvPr/>
        </p:nvSpPr>
        <p:spPr>
          <a:xfrm>
            <a:off x="6002919" y="273872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28492C1A-57CE-4914-A524-7394C43AACDC}"/>
              </a:ext>
            </a:extLst>
          </p:cNvPr>
          <p:cNvSpPr/>
          <p:nvPr/>
        </p:nvSpPr>
        <p:spPr>
          <a:xfrm>
            <a:off x="6391582" y="2705393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362098FA-17DE-478C-96E0-9AE512E0F920}"/>
              </a:ext>
            </a:extLst>
          </p:cNvPr>
          <p:cNvSpPr/>
          <p:nvPr/>
        </p:nvSpPr>
        <p:spPr>
          <a:xfrm>
            <a:off x="6430429" y="273872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E07D2156-106F-45ED-A21A-611766B0F5BA}"/>
              </a:ext>
            </a:extLst>
          </p:cNvPr>
          <p:cNvSpPr/>
          <p:nvPr/>
        </p:nvSpPr>
        <p:spPr>
          <a:xfrm>
            <a:off x="6785823" y="273872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E210D9E1-79C0-45CC-92A7-4DFD2601668B}"/>
              </a:ext>
            </a:extLst>
          </p:cNvPr>
          <p:cNvSpPr/>
          <p:nvPr/>
        </p:nvSpPr>
        <p:spPr>
          <a:xfrm>
            <a:off x="7141217" y="273872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32070FBF-519E-4513-80A2-56EEACBBDB1C}"/>
              </a:ext>
            </a:extLst>
          </p:cNvPr>
          <p:cNvSpPr/>
          <p:nvPr/>
        </p:nvSpPr>
        <p:spPr>
          <a:xfrm>
            <a:off x="7529880" y="2705393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9149E283-6037-491E-9540-5DE2E4D071CF}"/>
              </a:ext>
            </a:extLst>
          </p:cNvPr>
          <p:cNvSpPr/>
          <p:nvPr/>
        </p:nvSpPr>
        <p:spPr>
          <a:xfrm>
            <a:off x="7568727" y="273872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A6B654B8-034B-45FD-B4C8-4489B14985AA}"/>
              </a:ext>
            </a:extLst>
          </p:cNvPr>
          <p:cNvSpPr/>
          <p:nvPr/>
        </p:nvSpPr>
        <p:spPr>
          <a:xfrm>
            <a:off x="7924121" y="273872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A2C96F9C-74B0-4D5A-835E-47FCB1121657}"/>
              </a:ext>
            </a:extLst>
          </p:cNvPr>
          <p:cNvSpPr/>
          <p:nvPr/>
        </p:nvSpPr>
        <p:spPr>
          <a:xfrm>
            <a:off x="8279515" y="273872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7" name="직사각형 446">
            <a:extLst>
              <a:ext uri="{FF2B5EF4-FFF2-40B4-BE49-F238E27FC236}">
                <a16:creationId xmlns:a16="http://schemas.microsoft.com/office/drawing/2014/main" id="{FA4D53ED-C99D-46A0-8EA8-ECD3897AC5DB}"/>
              </a:ext>
            </a:extLst>
          </p:cNvPr>
          <p:cNvSpPr/>
          <p:nvPr/>
        </p:nvSpPr>
        <p:spPr>
          <a:xfrm>
            <a:off x="5180983" y="3194847"/>
            <a:ext cx="3555794" cy="10552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2E5A924D-B7CA-41C4-AD96-DA9E6E6B8755}"/>
              </a:ext>
            </a:extLst>
          </p:cNvPr>
          <p:cNvSpPr/>
          <p:nvPr/>
        </p:nvSpPr>
        <p:spPr>
          <a:xfrm>
            <a:off x="5218003" y="3234888"/>
            <a:ext cx="348545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01CF32E6-3DEE-4F4E-A128-1305F22BA908}"/>
              </a:ext>
            </a:extLst>
          </p:cNvPr>
          <p:cNvSpPr/>
          <p:nvPr/>
        </p:nvSpPr>
        <p:spPr>
          <a:xfrm>
            <a:off x="5253284" y="3270065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6300CE6E-AE50-4DE7-B022-51B17FAE886E}"/>
              </a:ext>
            </a:extLst>
          </p:cNvPr>
          <p:cNvSpPr/>
          <p:nvPr/>
        </p:nvSpPr>
        <p:spPr>
          <a:xfrm>
            <a:off x="5292131" y="330339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DED4DB1E-AFA9-40DF-AC73-9696141E04BE}"/>
              </a:ext>
            </a:extLst>
          </p:cNvPr>
          <p:cNvSpPr/>
          <p:nvPr/>
        </p:nvSpPr>
        <p:spPr>
          <a:xfrm>
            <a:off x="5647525" y="330339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D8AF2901-A4F3-4BCF-9250-2BEB1AB7889F}"/>
              </a:ext>
            </a:extLst>
          </p:cNvPr>
          <p:cNvSpPr/>
          <p:nvPr/>
        </p:nvSpPr>
        <p:spPr>
          <a:xfrm>
            <a:off x="6002919" y="330339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505C54C6-63DB-41B2-8419-586A3931B497}"/>
              </a:ext>
            </a:extLst>
          </p:cNvPr>
          <p:cNvSpPr/>
          <p:nvPr/>
        </p:nvSpPr>
        <p:spPr>
          <a:xfrm>
            <a:off x="6391582" y="3270065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F5D876DF-85EF-41CA-9330-B4BDA63F4F2A}"/>
              </a:ext>
            </a:extLst>
          </p:cNvPr>
          <p:cNvSpPr/>
          <p:nvPr/>
        </p:nvSpPr>
        <p:spPr>
          <a:xfrm>
            <a:off x="6430429" y="330339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2F13D2F8-29DB-43DC-B5A4-2157DC333F83}"/>
              </a:ext>
            </a:extLst>
          </p:cNvPr>
          <p:cNvSpPr/>
          <p:nvPr/>
        </p:nvSpPr>
        <p:spPr>
          <a:xfrm>
            <a:off x="6785823" y="330339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19ECEBDA-855D-461F-A789-88945CA5D312}"/>
              </a:ext>
            </a:extLst>
          </p:cNvPr>
          <p:cNvSpPr/>
          <p:nvPr/>
        </p:nvSpPr>
        <p:spPr>
          <a:xfrm>
            <a:off x="7141217" y="330339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A303B211-38C1-4E16-BEFC-4F7AA53CEA06}"/>
              </a:ext>
            </a:extLst>
          </p:cNvPr>
          <p:cNvSpPr/>
          <p:nvPr/>
        </p:nvSpPr>
        <p:spPr>
          <a:xfrm>
            <a:off x="7529880" y="3270065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직사각형 453">
            <a:extLst>
              <a:ext uri="{FF2B5EF4-FFF2-40B4-BE49-F238E27FC236}">
                <a16:creationId xmlns:a16="http://schemas.microsoft.com/office/drawing/2014/main" id="{299BED40-BCC0-43F8-A119-A3FB115892FF}"/>
              </a:ext>
            </a:extLst>
          </p:cNvPr>
          <p:cNvSpPr/>
          <p:nvPr/>
        </p:nvSpPr>
        <p:spPr>
          <a:xfrm>
            <a:off x="7568727" y="330339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707F459C-4A3B-4FB8-8CBE-11670CF3E493}"/>
              </a:ext>
            </a:extLst>
          </p:cNvPr>
          <p:cNvSpPr/>
          <p:nvPr/>
        </p:nvSpPr>
        <p:spPr>
          <a:xfrm>
            <a:off x="7924121" y="330339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79F4ABAC-E6BF-42DC-AF43-97394AF86E07}"/>
              </a:ext>
            </a:extLst>
          </p:cNvPr>
          <p:cNvSpPr/>
          <p:nvPr/>
        </p:nvSpPr>
        <p:spPr>
          <a:xfrm>
            <a:off x="8279515" y="3303397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EB86FC0E-7B69-498F-8B37-507BEF80395A}"/>
              </a:ext>
            </a:extLst>
          </p:cNvPr>
          <p:cNvSpPr/>
          <p:nvPr/>
        </p:nvSpPr>
        <p:spPr>
          <a:xfrm>
            <a:off x="5218003" y="3725454"/>
            <a:ext cx="348545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7BD004E9-1EC9-4A3A-82BF-0EA75FAAE4E2}"/>
              </a:ext>
            </a:extLst>
          </p:cNvPr>
          <p:cNvSpPr/>
          <p:nvPr/>
        </p:nvSpPr>
        <p:spPr>
          <a:xfrm>
            <a:off x="5253284" y="3760631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60DB97A4-84AA-4DF0-9193-9A8AD6910E48}"/>
              </a:ext>
            </a:extLst>
          </p:cNvPr>
          <p:cNvSpPr/>
          <p:nvPr/>
        </p:nvSpPr>
        <p:spPr>
          <a:xfrm>
            <a:off x="5292131" y="37939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CCC595A7-9E63-4CFA-A18E-BFF8ABA46A0B}"/>
              </a:ext>
            </a:extLst>
          </p:cNvPr>
          <p:cNvSpPr/>
          <p:nvPr/>
        </p:nvSpPr>
        <p:spPr>
          <a:xfrm>
            <a:off x="5647525" y="37939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4BB0D0E4-F6A4-4BC5-85EC-9D6F319C9F1F}"/>
              </a:ext>
            </a:extLst>
          </p:cNvPr>
          <p:cNvSpPr/>
          <p:nvPr/>
        </p:nvSpPr>
        <p:spPr>
          <a:xfrm>
            <a:off x="6002919" y="37939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C66D24AE-5477-46C2-99C7-A8A235A42F5D}"/>
              </a:ext>
            </a:extLst>
          </p:cNvPr>
          <p:cNvSpPr/>
          <p:nvPr/>
        </p:nvSpPr>
        <p:spPr>
          <a:xfrm>
            <a:off x="6391582" y="3760631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49DAA698-C561-4E0F-B1D3-7EB16F60FE4C}"/>
              </a:ext>
            </a:extLst>
          </p:cNvPr>
          <p:cNvSpPr/>
          <p:nvPr/>
        </p:nvSpPr>
        <p:spPr>
          <a:xfrm>
            <a:off x="6430429" y="37939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01571377-C869-4112-87DB-A790A018CE2F}"/>
              </a:ext>
            </a:extLst>
          </p:cNvPr>
          <p:cNvSpPr/>
          <p:nvPr/>
        </p:nvSpPr>
        <p:spPr>
          <a:xfrm>
            <a:off x="6785823" y="37939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88595608-5C12-454E-B686-0501CDBE479A}"/>
              </a:ext>
            </a:extLst>
          </p:cNvPr>
          <p:cNvSpPr/>
          <p:nvPr/>
        </p:nvSpPr>
        <p:spPr>
          <a:xfrm>
            <a:off x="7141217" y="37939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127BA9E3-63BE-47C4-9155-0B11493B7D48}"/>
              </a:ext>
            </a:extLst>
          </p:cNvPr>
          <p:cNvSpPr/>
          <p:nvPr/>
        </p:nvSpPr>
        <p:spPr>
          <a:xfrm>
            <a:off x="7529880" y="3760631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5ABEA771-4BF8-4854-8309-D3A3885B57B1}"/>
              </a:ext>
            </a:extLst>
          </p:cNvPr>
          <p:cNvSpPr/>
          <p:nvPr/>
        </p:nvSpPr>
        <p:spPr>
          <a:xfrm>
            <a:off x="7568727" y="37939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726DA4A2-514A-40AE-AF35-BCDF6AEEC87D}"/>
              </a:ext>
            </a:extLst>
          </p:cNvPr>
          <p:cNvSpPr/>
          <p:nvPr/>
        </p:nvSpPr>
        <p:spPr>
          <a:xfrm>
            <a:off x="7924121" y="37939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B84AD97F-49E6-4CD4-93DF-CF9152AC3780}"/>
              </a:ext>
            </a:extLst>
          </p:cNvPr>
          <p:cNvSpPr/>
          <p:nvPr/>
        </p:nvSpPr>
        <p:spPr>
          <a:xfrm>
            <a:off x="8279515" y="3793963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32B39D4F-F754-444C-AC99-28133E5C6914}"/>
              </a:ext>
            </a:extLst>
          </p:cNvPr>
          <p:cNvSpPr/>
          <p:nvPr/>
        </p:nvSpPr>
        <p:spPr>
          <a:xfrm>
            <a:off x="5180983" y="4250085"/>
            <a:ext cx="3555794" cy="1055238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F2C21574-AD20-4809-8E21-4ADF2C7DE128}"/>
              </a:ext>
            </a:extLst>
          </p:cNvPr>
          <p:cNvSpPr/>
          <p:nvPr/>
        </p:nvSpPr>
        <p:spPr>
          <a:xfrm>
            <a:off x="5218003" y="4290126"/>
            <a:ext cx="348545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72D3EB27-43F2-4FFC-BC34-A517CCB0C955}"/>
              </a:ext>
            </a:extLst>
          </p:cNvPr>
          <p:cNvSpPr/>
          <p:nvPr/>
        </p:nvSpPr>
        <p:spPr>
          <a:xfrm>
            <a:off x="5253284" y="4325303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E64C04DD-BCBD-4D5F-B8DB-E4ED7BD8E7A2}"/>
              </a:ext>
            </a:extLst>
          </p:cNvPr>
          <p:cNvSpPr/>
          <p:nvPr/>
        </p:nvSpPr>
        <p:spPr>
          <a:xfrm>
            <a:off x="5292131" y="435863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D1E5B91A-C51C-4730-A96C-63E4495FEF93}"/>
              </a:ext>
            </a:extLst>
          </p:cNvPr>
          <p:cNvSpPr/>
          <p:nvPr/>
        </p:nvSpPr>
        <p:spPr>
          <a:xfrm>
            <a:off x="5647525" y="435863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04B8ED30-AD0B-4B81-9F8D-8378F4C93002}"/>
              </a:ext>
            </a:extLst>
          </p:cNvPr>
          <p:cNvSpPr/>
          <p:nvPr/>
        </p:nvSpPr>
        <p:spPr>
          <a:xfrm>
            <a:off x="6002919" y="435863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7C4E9BD6-F97E-4633-9DEF-23E6C104C97F}"/>
              </a:ext>
            </a:extLst>
          </p:cNvPr>
          <p:cNvSpPr/>
          <p:nvPr/>
        </p:nvSpPr>
        <p:spPr>
          <a:xfrm>
            <a:off x="6391582" y="4325303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9DFF524B-D18B-44D2-A9E8-39A2FE9CFCBC}"/>
              </a:ext>
            </a:extLst>
          </p:cNvPr>
          <p:cNvSpPr/>
          <p:nvPr/>
        </p:nvSpPr>
        <p:spPr>
          <a:xfrm>
            <a:off x="6430429" y="435863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0C8C8D6F-2100-4850-B03F-830E4F40EE80}"/>
              </a:ext>
            </a:extLst>
          </p:cNvPr>
          <p:cNvSpPr/>
          <p:nvPr/>
        </p:nvSpPr>
        <p:spPr>
          <a:xfrm>
            <a:off x="6785823" y="435863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6334153D-7FAA-40A1-85D0-5DC97EC82C5C}"/>
              </a:ext>
            </a:extLst>
          </p:cNvPr>
          <p:cNvSpPr/>
          <p:nvPr/>
        </p:nvSpPr>
        <p:spPr>
          <a:xfrm>
            <a:off x="7141217" y="435863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FE86527D-1495-4D10-94FA-739768BE69E2}"/>
              </a:ext>
            </a:extLst>
          </p:cNvPr>
          <p:cNvSpPr/>
          <p:nvPr/>
        </p:nvSpPr>
        <p:spPr>
          <a:xfrm>
            <a:off x="7529880" y="4325303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4F1F6EB7-9CCB-44B8-9DF0-E772310C9D37}"/>
              </a:ext>
            </a:extLst>
          </p:cNvPr>
          <p:cNvSpPr/>
          <p:nvPr/>
        </p:nvSpPr>
        <p:spPr>
          <a:xfrm>
            <a:off x="7568727" y="435863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0AB84A30-5090-4B43-8C44-D4C21E2C0B2C}"/>
              </a:ext>
            </a:extLst>
          </p:cNvPr>
          <p:cNvSpPr/>
          <p:nvPr/>
        </p:nvSpPr>
        <p:spPr>
          <a:xfrm>
            <a:off x="7924121" y="435863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7E713359-FD4E-4993-BF90-B8BDD5735732}"/>
              </a:ext>
            </a:extLst>
          </p:cNvPr>
          <p:cNvSpPr/>
          <p:nvPr/>
        </p:nvSpPr>
        <p:spPr>
          <a:xfrm>
            <a:off x="8279515" y="4358635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9C9C6937-288C-4E64-9992-15312A4FF69C}"/>
              </a:ext>
            </a:extLst>
          </p:cNvPr>
          <p:cNvSpPr/>
          <p:nvPr/>
        </p:nvSpPr>
        <p:spPr>
          <a:xfrm>
            <a:off x="5218003" y="4780692"/>
            <a:ext cx="3485456" cy="492411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8D2DB68D-5EB1-4EE0-9B5B-F8EB9E92083E}"/>
              </a:ext>
            </a:extLst>
          </p:cNvPr>
          <p:cNvSpPr/>
          <p:nvPr/>
        </p:nvSpPr>
        <p:spPr>
          <a:xfrm>
            <a:off x="5253284" y="4815869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4" name="직사각형 513">
            <a:extLst>
              <a:ext uri="{FF2B5EF4-FFF2-40B4-BE49-F238E27FC236}">
                <a16:creationId xmlns:a16="http://schemas.microsoft.com/office/drawing/2014/main" id="{5AB6C6A9-B7B1-4E58-BE46-4585176E94F0}"/>
              </a:ext>
            </a:extLst>
          </p:cNvPr>
          <p:cNvSpPr/>
          <p:nvPr/>
        </p:nvSpPr>
        <p:spPr>
          <a:xfrm>
            <a:off x="5292131" y="4849201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5" name="직사각형 514">
            <a:extLst>
              <a:ext uri="{FF2B5EF4-FFF2-40B4-BE49-F238E27FC236}">
                <a16:creationId xmlns:a16="http://schemas.microsoft.com/office/drawing/2014/main" id="{EEF5FDCE-BF04-48B7-9F50-0FEB217688F5}"/>
              </a:ext>
            </a:extLst>
          </p:cNvPr>
          <p:cNvSpPr/>
          <p:nvPr/>
        </p:nvSpPr>
        <p:spPr>
          <a:xfrm>
            <a:off x="5647525" y="4849201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6" name="직사각형 515">
            <a:extLst>
              <a:ext uri="{FF2B5EF4-FFF2-40B4-BE49-F238E27FC236}">
                <a16:creationId xmlns:a16="http://schemas.microsoft.com/office/drawing/2014/main" id="{929E84CA-6551-473B-B13F-C35BA220A6BC}"/>
              </a:ext>
            </a:extLst>
          </p:cNvPr>
          <p:cNvSpPr/>
          <p:nvPr/>
        </p:nvSpPr>
        <p:spPr>
          <a:xfrm>
            <a:off x="6002919" y="4849201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4C80CD0E-CFE3-47E1-B5BC-831CE0C388A2}"/>
              </a:ext>
            </a:extLst>
          </p:cNvPr>
          <p:cNvSpPr/>
          <p:nvPr/>
        </p:nvSpPr>
        <p:spPr>
          <a:xfrm>
            <a:off x="6391582" y="4815869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B8107292-2124-40B8-9B47-5216D79E32C7}"/>
              </a:ext>
            </a:extLst>
          </p:cNvPr>
          <p:cNvSpPr/>
          <p:nvPr/>
        </p:nvSpPr>
        <p:spPr>
          <a:xfrm>
            <a:off x="6430429" y="4849201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A8A766B0-D26C-405E-A2D3-F9E0D200553D}"/>
              </a:ext>
            </a:extLst>
          </p:cNvPr>
          <p:cNvSpPr/>
          <p:nvPr/>
        </p:nvSpPr>
        <p:spPr>
          <a:xfrm>
            <a:off x="6785823" y="4849201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AAB5B0BE-4E7E-40C5-AD80-3FD440CEC3EB}"/>
              </a:ext>
            </a:extLst>
          </p:cNvPr>
          <p:cNvSpPr/>
          <p:nvPr/>
        </p:nvSpPr>
        <p:spPr>
          <a:xfrm>
            <a:off x="7141217" y="4849201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E330AB45-B4A6-490E-9F9F-441B54F05CEC}"/>
              </a:ext>
            </a:extLst>
          </p:cNvPr>
          <p:cNvSpPr/>
          <p:nvPr/>
        </p:nvSpPr>
        <p:spPr>
          <a:xfrm>
            <a:off x="7529880" y="4815869"/>
            <a:ext cx="1138298" cy="42205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6" name="직사각형 505">
            <a:extLst>
              <a:ext uri="{FF2B5EF4-FFF2-40B4-BE49-F238E27FC236}">
                <a16:creationId xmlns:a16="http://schemas.microsoft.com/office/drawing/2014/main" id="{1A32620E-87D7-4947-A7D7-7E4EEA3AEDC3}"/>
              </a:ext>
            </a:extLst>
          </p:cNvPr>
          <p:cNvSpPr/>
          <p:nvPr/>
        </p:nvSpPr>
        <p:spPr>
          <a:xfrm>
            <a:off x="7568727" y="4849201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7" name="직사각형 506">
            <a:extLst>
              <a:ext uri="{FF2B5EF4-FFF2-40B4-BE49-F238E27FC236}">
                <a16:creationId xmlns:a16="http://schemas.microsoft.com/office/drawing/2014/main" id="{9EBD57D5-FC57-4419-BAE3-B65D9D335F65}"/>
              </a:ext>
            </a:extLst>
          </p:cNvPr>
          <p:cNvSpPr/>
          <p:nvPr/>
        </p:nvSpPr>
        <p:spPr>
          <a:xfrm>
            <a:off x="7924121" y="4849201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4B5AB0A9-0599-4908-A848-16E91CDAF15B}"/>
              </a:ext>
            </a:extLst>
          </p:cNvPr>
          <p:cNvSpPr/>
          <p:nvPr/>
        </p:nvSpPr>
        <p:spPr>
          <a:xfrm>
            <a:off x="8279515" y="4849201"/>
            <a:ext cx="355394" cy="3553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17" name="그룹 516">
            <a:extLst>
              <a:ext uri="{FF2B5EF4-FFF2-40B4-BE49-F238E27FC236}">
                <a16:creationId xmlns:a16="http://schemas.microsoft.com/office/drawing/2014/main" id="{1AD5C520-384C-4725-8A4B-0058B5E6DED5}"/>
              </a:ext>
            </a:extLst>
          </p:cNvPr>
          <p:cNvGrpSpPr/>
          <p:nvPr/>
        </p:nvGrpSpPr>
        <p:grpSpPr>
          <a:xfrm>
            <a:off x="6472887" y="119376"/>
            <a:ext cx="956525" cy="956527"/>
            <a:chOff x="5356462" y="2037079"/>
            <a:chExt cx="1250067" cy="1250069"/>
          </a:xfrm>
        </p:grpSpPr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966B164C-6B3F-48E6-B5BE-64919D09413F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9" name="직사각형 518">
              <a:extLst>
                <a:ext uri="{FF2B5EF4-FFF2-40B4-BE49-F238E27FC236}">
                  <a16:creationId xmlns:a16="http://schemas.microsoft.com/office/drawing/2014/main" id="{2793D9DD-2F22-4DAA-9BDC-96702F6C2BF0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BC715D52-D011-4A8E-877C-9045681E9CB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335ED242-7EE2-4111-AC5C-5AA89F0B74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B01C0A0C-974C-4477-A9BC-F0F8E606D50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2D78EEE2-CA9D-4485-AAEF-581AEAC9A146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7CC061BF-060C-4B75-93B2-6B522A101DF4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39302D57-A56D-42EC-AF45-494814F64AB5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33EC9F06-2499-4296-A861-A56BFF42F72E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27" name="그룹 526">
            <a:extLst>
              <a:ext uri="{FF2B5EF4-FFF2-40B4-BE49-F238E27FC236}">
                <a16:creationId xmlns:a16="http://schemas.microsoft.com/office/drawing/2014/main" id="{4862E733-DA91-456A-A28D-72BF675DCEE8}"/>
              </a:ext>
            </a:extLst>
          </p:cNvPr>
          <p:cNvGrpSpPr/>
          <p:nvPr/>
        </p:nvGrpSpPr>
        <p:grpSpPr>
          <a:xfrm>
            <a:off x="5153558" y="123219"/>
            <a:ext cx="956525" cy="956527"/>
            <a:chOff x="5356462" y="2037079"/>
            <a:chExt cx="1250067" cy="1250069"/>
          </a:xfrm>
        </p:grpSpPr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3D03C302-9E09-433D-B606-FF38BBB7473E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121A3543-B9AB-4FF9-90EC-F5517BE19FA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BAA8EADC-41E1-4468-910E-3A9A147C2B97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7023149E-D584-4E49-8667-8197F0CFEC08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F99DE417-C5AD-47FA-A2CE-040A7FDD266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EBB2A3AD-0C12-492E-B125-D0EC748AF35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BFC413A5-9C78-448B-992E-AD296887DF34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752B5169-FAF9-4186-B402-EBFD133A5DD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3A0A190A-70D1-4AED-9BEC-9D3DA6BD9DAB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7" name="그룹 536">
            <a:extLst>
              <a:ext uri="{FF2B5EF4-FFF2-40B4-BE49-F238E27FC236}">
                <a16:creationId xmlns:a16="http://schemas.microsoft.com/office/drawing/2014/main" id="{2C585759-2B25-4FE4-8BF4-399535D2418A}"/>
              </a:ext>
            </a:extLst>
          </p:cNvPr>
          <p:cNvGrpSpPr/>
          <p:nvPr/>
        </p:nvGrpSpPr>
        <p:grpSpPr>
          <a:xfrm>
            <a:off x="3829805" y="119377"/>
            <a:ext cx="956525" cy="956527"/>
            <a:chOff x="5356462" y="2037079"/>
            <a:chExt cx="1250067" cy="1250069"/>
          </a:xfrm>
        </p:grpSpPr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7E068CD9-4328-4A28-913B-4B6F6FB23424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2FD04725-E636-49DB-9CF3-CBA7963A9946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C8358061-2B57-41B2-8DFA-9B3BB65B656F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975E0370-E809-4E48-AEF1-8F6381EB92B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BEE53FA6-3537-4178-81EB-5D094CA78E99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15A16AE3-F49C-4B9B-AE00-0D077244334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50C638C7-A20B-426D-ADBF-07FD00C7693C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C7C10A3C-F67C-4EDD-90F5-F0E87256F193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19864777-7B50-4864-B88F-FAC1DB6F9870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47" name="TextBox 546">
            <a:extLst>
              <a:ext uri="{FF2B5EF4-FFF2-40B4-BE49-F238E27FC236}">
                <a16:creationId xmlns:a16="http://schemas.microsoft.com/office/drawing/2014/main" id="{C4C11E0F-D0F5-4825-BF40-8DBDD4AEF2BD}"/>
              </a:ext>
            </a:extLst>
          </p:cNvPr>
          <p:cNvSpPr txBox="1"/>
          <p:nvPr/>
        </p:nvSpPr>
        <p:spPr>
          <a:xfrm>
            <a:off x="6392653" y="8557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8" name="TextBox 547">
            <a:extLst>
              <a:ext uri="{FF2B5EF4-FFF2-40B4-BE49-F238E27FC236}">
                <a16:creationId xmlns:a16="http://schemas.microsoft.com/office/drawing/2014/main" id="{151721D6-6CCE-4013-9785-F431FE550214}"/>
              </a:ext>
            </a:extLst>
          </p:cNvPr>
          <p:cNvSpPr txBox="1"/>
          <p:nvPr/>
        </p:nvSpPr>
        <p:spPr>
          <a:xfrm>
            <a:off x="7029986" y="70959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9" name="TextBox 548">
            <a:extLst>
              <a:ext uri="{FF2B5EF4-FFF2-40B4-BE49-F238E27FC236}">
                <a16:creationId xmlns:a16="http://schemas.microsoft.com/office/drawing/2014/main" id="{C71DC1BD-4934-4BB2-97E8-248A654B6BFA}"/>
              </a:ext>
            </a:extLst>
          </p:cNvPr>
          <p:cNvSpPr txBox="1"/>
          <p:nvPr/>
        </p:nvSpPr>
        <p:spPr>
          <a:xfrm>
            <a:off x="5393319" y="78744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9C8D66D8-59F3-4125-A94D-57B41272F2D9}"/>
              </a:ext>
            </a:extLst>
          </p:cNvPr>
          <p:cNvSpPr txBox="1"/>
          <p:nvPr/>
        </p:nvSpPr>
        <p:spPr>
          <a:xfrm>
            <a:off x="5705797" y="397586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32103C03-E0BC-42C1-B331-262E6631BCDF}"/>
              </a:ext>
            </a:extLst>
          </p:cNvPr>
          <p:cNvSpPr txBox="1"/>
          <p:nvPr/>
        </p:nvSpPr>
        <p:spPr>
          <a:xfrm>
            <a:off x="5086728" y="397586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FA01298-8C1A-4596-8932-A2485145A15D}"/>
              </a:ext>
            </a:extLst>
          </p:cNvPr>
          <p:cNvSpPr txBox="1"/>
          <p:nvPr/>
        </p:nvSpPr>
        <p:spPr>
          <a:xfrm>
            <a:off x="5403291" y="73371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1E3506F5-7F8A-4790-BC24-1EFB9719952F}"/>
              </a:ext>
            </a:extLst>
          </p:cNvPr>
          <p:cNvGrpSpPr/>
          <p:nvPr/>
        </p:nvGrpSpPr>
        <p:grpSpPr>
          <a:xfrm>
            <a:off x="3903946" y="1273575"/>
            <a:ext cx="808243" cy="808244"/>
            <a:chOff x="5356462" y="2037079"/>
            <a:chExt cx="1250067" cy="1250069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70B8E9CA-3933-412A-9D15-12F98CEF33F2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A4074678-8EBB-4B97-8E29-90FFB3C38CCF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09AFBA9C-28FA-4470-93EE-E5D55106635F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9C22E780-954B-4019-A487-63A9D06C0E2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3F24F2F3-02DB-4D8C-8D5F-C8521540908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0DE7D510-3215-49B5-9D25-87BE56668937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770C85A4-8540-4FC3-9D2D-A757748707B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6AF87136-3CAA-4C27-A918-14271B44AC1D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2C36D834-6208-4CA8-8373-686150CD479A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63" name="그룹 562">
            <a:extLst>
              <a:ext uri="{FF2B5EF4-FFF2-40B4-BE49-F238E27FC236}">
                <a16:creationId xmlns:a16="http://schemas.microsoft.com/office/drawing/2014/main" id="{481564BC-F03C-4CF7-BB57-8D458222A3DF}"/>
              </a:ext>
            </a:extLst>
          </p:cNvPr>
          <p:cNvGrpSpPr/>
          <p:nvPr/>
        </p:nvGrpSpPr>
        <p:grpSpPr>
          <a:xfrm>
            <a:off x="5232566" y="1273575"/>
            <a:ext cx="808243" cy="808244"/>
            <a:chOff x="5356462" y="2037079"/>
            <a:chExt cx="1250067" cy="1250069"/>
          </a:xfrm>
        </p:grpSpPr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24733BB1-C5B4-4750-8D90-2E8A25E379AF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B36BD12B-D0AE-473F-84D5-405A4D7F9E4C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5C89A87B-97B3-41D8-99DB-8FFF71B8D2C6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7E58A6D3-EAAE-4A93-91A2-F6C79DEAB92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72889F0E-861A-4B43-A4E7-064DE9FE27FC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F4D4246E-C6A9-4F87-86E2-22CCCE1E59DF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90D81979-51C9-4C66-9BB6-CEFB9641773B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5029E115-C5CC-4FB0-98F3-0FE13BE75293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A21073C3-5E6A-49E2-9411-92AF977C960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73" name="그룹 572">
            <a:extLst>
              <a:ext uri="{FF2B5EF4-FFF2-40B4-BE49-F238E27FC236}">
                <a16:creationId xmlns:a16="http://schemas.microsoft.com/office/drawing/2014/main" id="{40649245-C953-4D04-A247-763803932F90}"/>
              </a:ext>
            </a:extLst>
          </p:cNvPr>
          <p:cNvGrpSpPr/>
          <p:nvPr/>
        </p:nvGrpSpPr>
        <p:grpSpPr>
          <a:xfrm>
            <a:off x="6472887" y="1255823"/>
            <a:ext cx="920923" cy="843745"/>
            <a:chOff x="5067881" y="4730840"/>
            <a:chExt cx="920923" cy="843745"/>
          </a:xfrm>
        </p:grpSpPr>
        <p:grpSp>
          <p:nvGrpSpPr>
            <p:cNvPr id="574" name="그룹 573">
              <a:extLst>
                <a:ext uri="{FF2B5EF4-FFF2-40B4-BE49-F238E27FC236}">
                  <a16:creationId xmlns:a16="http://schemas.microsoft.com/office/drawing/2014/main" id="{13F8D31C-9B0C-4C65-A403-8E0292970D04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577" name="직사각형 576">
                <a:extLst>
                  <a:ext uri="{FF2B5EF4-FFF2-40B4-BE49-F238E27FC236}">
                    <a16:creationId xmlns:a16="http://schemas.microsoft.com/office/drawing/2014/main" id="{57AA11B2-41F6-49C3-8148-2297EC254A3F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8" name="직사각형 577">
                <a:extLst>
                  <a:ext uri="{FF2B5EF4-FFF2-40B4-BE49-F238E27FC236}">
                    <a16:creationId xmlns:a16="http://schemas.microsoft.com/office/drawing/2014/main" id="{36E75107-113A-4126-A0C0-245BA1516FF9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9" name="직사각형 578">
                <a:extLst>
                  <a:ext uri="{FF2B5EF4-FFF2-40B4-BE49-F238E27FC236}">
                    <a16:creationId xmlns:a16="http://schemas.microsoft.com/office/drawing/2014/main" id="{88CFEB10-4D09-4FCB-A773-D8569A58FBFA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0" name="직사각형 579">
                <a:extLst>
                  <a:ext uri="{FF2B5EF4-FFF2-40B4-BE49-F238E27FC236}">
                    <a16:creationId xmlns:a16="http://schemas.microsoft.com/office/drawing/2014/main" id="{143F09B8-E1E1-4559-9832-5B9FCFAE13EE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1" name="직사각형 580">
                <a:extLst>
                  <a:ext uri="{FF2B5EF4-FFF2-40B4-BE49-F238E27FC236}">
                    <a16:creationId xmlns:a16="http://schemas.microsoft.com/office/drawing/2014/main" id="{5722B514-EA6E-48C1-8163-BD4B5DB7EFDC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2" name="직사각형 581">
                <a:extLst>
                  <a:ext uri="{FF2B5EF4-FFF2-40B4-BE49-F238E27FC236}">
                    <a16:creationId xmlns:a16="http://schemas.microsoft.com/office/drawing/2014/main" id="{E65713B5-D963-4E7D-9647-7BD9C67CC40F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3" name="직사각형 582">
                <a:extLst>
                  <a:ext uri="{FF2B5EF4-FFF2-40B4-BE49-F238E27FC236}">
                    <a16:creationId xmlns:a16="http://schemas.microsoft.com/office/drawing/2014/main" id="{F3E4E3FB-BDE9-47F4-982D-B6D429FC252D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4" name="직사각형 583">
                <a:extLst>
                  <a:ext uri="{FF2B5EF4-FFF2-40B4-BE49-F238E27FC236}">
                    <a16:creationId xmlns:a16="http://schemas.microsoft.com/office/drawing/2014/main" id="{DE1B2606-F6D1-4F9E-961B-27BF4B24057A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5" name="직사각형 584">
                <a:extLst>
                  <a:ext uri="{FF2B5EF4-FFF2-40B4-BE49-F238E27FC236}">
                    <a16:creationId xmlns:a16="http://schemas.microsoft.com/office/drawing/2014/main" id="{4713043D-D4FB-4923-89CF-50B23E92DB04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974F19B9-6E86-40E7-A339-472DB027C120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ABB6E8B2-2E84-4630-A1CF-94C73BCBF67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37517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(3,3,3,2) =&gt; (3,2,3,3)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 = np.array( [ 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[[[1,1],[0,1],[-1,-1]], [[0,0],[-1,0],[0,0]], [[1,1],[0,1],[0,0]]],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[[[0,0],[-1,0],[0,0]], [[1,1],[1,1],[1,1]], [[0,0],[-1,0],[0,0]]],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[[[1,1],[1,1],[0,0]], [[0,0],[-1,0],[0,0]], [[1,1],[0,1],[-1,-1]]]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]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maps = np.transpose(weight, (2,3,0,1) 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map in 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for filter in map: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print(filter)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34562-26CE-44E0-A3C5-C531010384AA}"/>
              </a:ext>
            </a:extLst>
          </p:cNvPr>
          <p:cNvGrpSpPr/>
          <p:nvPr/>
        </p:nvGrpSpPr>
        <p:grpSpPr>
          <a:xfrm>
            <a:off x="7090134" y="4518530"/>
            <a:ext cx="956525" cy="956527"/>
            <a:chOff x="5356462" y="2037079"/>
            <a:chExt cx="1250067" cy="12500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F58D35-AD16-4909-A177-AB18281B6CB7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F5AEB-D677-461B-84F6-1B525B91473D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588EBF-86F1-4179-9AC2-85233A3AE931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713EB3-6A2A-4173-8C25-035E1C76ED2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0A2785-7560-4A97-AD5D-451245FF2C35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90F191-7897-483C-A796-8053ED4AEB5A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967144-8C07-4533-B2AA-FE49B0E789E0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CC6C48-2768-40C8-9BE6-132E80B0BEAB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EB8988-B41D-4E78-A41B-3463501E88D8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7606BA-CE2D-4B96-86E3-025FF65C8D73}"/>
              </a:ext>
            </a:extLst>
          </p:cNvPr>
          <p:cNvGrpSpPr/>
          <p:nvPr/>
        </p:nvGrpSpPr>
        <p:grpSpPr>
          <a:xfrm>
            <a:off x="5770805" y="4522373"/>
            <a:ext cx="956525" cy="956527"/>
            <a:chOff x="5356462" y="2037079"/>
            <a:chExt cx="1250067" cy="12500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1AB5C9-8028-4F9B-90C9-A3DB12993CC1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ED7B55-AA2C-426B-936A-5DA5B6B1AB31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42AFBF-12DE-43CD-9038-C5B6CA99AB58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5978467-9011-4404-BCF1-217F773841C0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763CFD-3DED-4F85-887A-0CFDAAB2B76D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363B80-E9E3-435A-9551-65C4DA68962E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C3B36B-03E1-435C-8BA0-C5812A54F865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AF78F3-796C-49C6-BBFE-4CB23661242F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9C1A49-FAE4-4DDA-827F-BBDEF909946F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7BEC5-13D9-4231-9314-8A466946A5B8}"/>
              </a:ext>
            </a:extLst>
          </p:cNvPr>
          <p:cNvGrpSpPr/>
          <p:nvPr/>
        </p:nvGrpSpPr>
        <p:grpSpPr>
          <a:xfrm>
            <a:off x="4447052" y="4518531"/>
            <a:ext cx="956525" cy="956527"/>
            <a:chOff x="5356462" y="2037079"/>
            <a:chExt cx="1250067" cy="12500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01CD56-7707-4535-A13D-6FE8F2AEA803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346AD0-F542-4FCB-91E1-2EAB716AA7D8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993C40-8FB0-4048-B444-3E75057206B9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F30BA3-AC5A-4547-9607-5E62D719FF63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163670-6406-4F24-991C-3DF71900C95E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C99A2B1-36B4-4D8D-B5C1-B185C8EBAD7C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48B470D-9E76-4850-98E3-6E00B30BFA6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A80574-8F14-40F5-B426-E13E120DA7F0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17B50F-E161-4511-AC31-7FDA43292A3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45CEDE-C42D-428F-A2F3-FD46F9C41F58}"/>
              </a:ext>
            </a:extLst>
          </p:cNvPr>
          <p:cNvSpPr txBox="1"/>
          <p:nvPr/>
        </p:nvSpPr>
        <p:spPr>
          <a:xfrm>
            <a:off x="7009900" y="4484728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8C4FB-0846-4D19-BD50-F50DF01270EF}"/>
              </a:ext>
            </a:extLst>
          </p:cNvPr>
          <p:cNvSpPr txBox="1"/>
          <p:nvPr/>
        </p:nvSpPr>
        <p:spPr>
          <a:xfrm>
            <a:off x="7647233" y="5108749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7E34C-156E-474C-A361-F660AE2B4BE9}"/>
              </a:ext>
            </a:extLst>
          </p:cNvPr>
          <p:cNvSpPr txBox="1"/>
          <p:nvPr/>
        </p:nvSpPr>
        <p:spPr>
          <a:xfrm>
            <a:off x="6010566" y="4477898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1AD3B-2DD4-4B8E-BFE1-1D0BF272CC94}"/>
              </a:ext>
            </a:extLst>
          </p:cNvPr>
          <p:cNvSpPr txBox="1"/>
          <p:nvPr/>
        </p:nvSpPr>
        <p:spPr>
          <a:xfrm>
            <a:off x="6323044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D30995-1641-460D-98E4-BF71A1D98BD6}"/>
              </a:ext>
            </a:extLst>
          </p:cNvPr>
          <p:cNvSpPr txBox="1"/>
          <p:nvPr/>
        </p:nvSpPr>
        <p:spPr>
          <a:xfrm>
            <a:off x="5703975" y="4796740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FB1B4-EF93-4093-B28E-D8C7FE2AD613}"/>
              </a:ext>
            </a:extLst>
          </p:cNvPr>
          <p:cNvSpPr txBox="1"/>
          <p:nvPr/>
        </p:nvSpPr>
        <p:spPr>
          <a:xfrm>
            <a:off x="6020538" y="5132872"/>
            <a:ext cx="466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30EE3D-2DA7-4945-A975-0FC0AA2AE00B}"/>
              </a:ext>
            </a:extLst>
          </p:cNvPr>
          <p:cNvGrpSpPr/>
          <p:nvPr/>
        </p:nvGrpSpPr>
        <p:grpSpPr>
          <a:xfrm>
            <a:off x="4521193" y="5672729"/>
            <a:ext cx="808243" cy="808244"/>
            <a:chOff x="5356462" y="2037079"/>
            <a:chExt cx="1250067" cy="125006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DB0633-5D15-464C-8E02-787D65D7A5DB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458BBA-C8BD-484E-94F3-FE2B263F7C22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996FB9-57DE-4B21-AF3F-BD1CA18FC564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DC57BD-5ABC-4D30-989D-F32E66574004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97F355B-438D-46C9-96DE-65E9AE9F86F4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94A094-505E-4EA4-967E-5E485B09E9F0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F9E9395-5879-459E-A40E-BA5EA5EC4D28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00190F6-A65F-4666-AB01-FD42E2AAB14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4C511F7-C3CA-4C23-868B-AE4A67297EF5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9F9526-4372-4697-95AA-10EA92B12B73}"/>
              </a:ext>
            </a:extLst>
          </p:cNvPr>
          <p:cNvGrpSpPr/>
          <p:nvPr/>
        </p:nvGrpSpPr>
        <p:grpSpPr>
          <a:xfrm>
            <a:off x="5849813" y="5672729"/>
            <a:ext cx="808243" cy="808244"/>
            <a:chOff x="5356462" y="2037079"/>
            <a:chExt cx="1250067" cy="125006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90544F-C34E-4875-804A-65B5F96C976C}"/>
                </a:ext>
              </a:extLst>
            </p:cNvPr>
            <p:cNvSpPr/>
            <p:nvPr/>
          </p:nvSpPr>
          <p:spPr>
            <a:xfrm>
              <a:off x="5356462" y="2037081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BED11-53AC-42A4-B205-735C84414C33}"/>
                </a:ext>
              </a:extLst>
            </p:cNvPr>
            <p:cNvSpPr/>
            <p:nvPr/>
          </p:nvSpPr>
          <p:spPr>
            <a:xfrm>
              <a:off x="5773151" y="203708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314C52F-1A1B-49D2-A9A1-AC95D6A9E5AA}"/>
                </a:ext>
              </a:extLst>
            </p:cNvPr>
            <p:cNvSpPr/>
            <p:nvPr/>
          </p:nvSpPr>
          <p:spPr>
            <a:xfrm>
              <a:off x="6189840" y="203707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B92C3B-B0BB-4462-8CEA-2C9DBE6A4565}"/>
                </a:ext>
              </a:extLst>
            </p:cNvPr>
            <p:cNvSpPr/>
            <p:nvPr/>
          </p:nvSpPr>
          <p:spPr>
            <a:xfrm>
              <a:off x="5356462" y="2453770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9812BB-5900-4A9A-B0BD-6276DB4CAAA0}"/>
                </a:ext>
              </a:extLst>
            </p:cNvPr>
            <p:cNvSpPr/>
            <p:nvPr/>
          </p:nvSpPr>
          <p:spPr>
            <a:xfrm>
              <a:off x="5773151" y="245376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11EB9D-32A4-4B00-AF20-EB4C47A84AB2}"/>
                </a:ext>
              </a:extLst>
            </p:cNvPr>
            <p:cNvSpPr/>
            <p:nvPr/>
          </p:nvSpPr>
          <p:spPr>
            <a:xfrm>
              <a:off x="6189840" y="245376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ADC58E-DEEC-41CE-B31A-14ABC467A3B7}"/>
                </a:ext>
              </a:extLst>
            </p:cNvPr>
            <p:cNvSpPr/>
            <p:nvPr/>
          </p:nvSpPr>
          <p:spPr>
            <a:xfrm>
              <a:off x="5356462" y="2870459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39DE1D3-5826-486C-A5DC-3B4CF5DB7C88}"/>
                </a:ext>
              </a:extLst>
            </p:cNvPr>
            <p:cNvSpPr/>
            <p:nvPr/>
          </p:nvSpPr>
          <p:spPr>
            <a:xfrm>
              <a:off x="5773151" y="2870458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6D181D8-2BA9-4080-BCC8-8C3A8700FFED}"/>
                </a:ext>
              </a:extLst>
            </p:cNvPr>
            <p:cNvSpPr/>
            <p:nvPr/>
          </p:nvSpPr>
          <p:spPr>
            <a:xfrm>
              <a:off x="6189840" y="2870457"/>
              <a:ext cx="416689" cy="41668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65109F-425F-401C-9775-398C08D9DB54}"/>
              </a:ext>
            </a:extLst>
          </p:cNvPr>
          <p:cNvGrpSpPr/>
          <p:nvPr/>
        </p:nvGrpSpPr>
        <p:grpSpPr>
          <a:xfrm>
            <a:off x="7090134" y="5654977"/>
            <a:ext cx="920923" cy="843745"/>
            <a:chOff x="5067881" y="4730840"/>
            <a:chExt cx="920923" cy="84374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A6F0E6F-09C5-43DD-A270-2B9D135D8B26}"/>
                </a:ext>
              </a:extLst>
            </p:cNvPr>
            <p:cNvGrpSpPr/>
            <p:nvPr/>
          </p:nvGrpSpPr>
          <p:grpSpPr>
            <a:xfrm>
              <a:off x="5135677" y="4759402"/>
              <a:ext cx="808243" cy="808244"/>
              <a:chOff x="5356462" y="2037079"/>
              <a:chExt cx="1250067" cy="12500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EF43432-A7DC-4EED-B90E-7F55D0E30E55}"/>
                  </a:ext>
                </a:extLst>
              </p:cNvPr>
              <p:cNvSpPr/>
              <p:nvPr/>
            </p:nvSpPr>
            <p:spPr>
              <a:xfrm>
                <a:off x="5356462" y="2037081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CEF6440-02FE-4C7D-B75A-75EBFDD7ED23}"/>
                  </a:ext>
                </a:extLst>
              </p:cNvPr>
              <p:cNvSpPr/>
              <p:nvPr/>
            </p:nvSpPr>
            <p:spPr>
              <a:xfrm>
                <a:off x="5773151" y="203708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EF62004-A8E0-4BE7-B4B5-7D5A65203602}"/>
                  </a:ext>
                </a:extLst>
              </p:cNvPr>
              <p:cNvSpPr/>
              <p:nvPr/>
            </p:nvSpPr>
            <p:spPr>
              <a:xfrm>
                <a:off x="6189840" y="203707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3B24CFD-4306-4418-B63D-76A632D9DB13}"/>
                  </a:ext>
                </a:extLst>
              </p:cNvPr>
              <p:cNvSpPr/>
              <p:nvPr/>
            </p:nvSpPr>
            <p:spPr>
              <a:xfrm>
                <a:off x="5356462" y="2453770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74277CD-624B-4583-BDA9-FCE76AA96976}"/>
                  </a:ext>
                </a:extLst>
              </p:cNvPr>
              <p:cNvSpPr/>
              <p:nvPr/>
            </p:nvSpPr>
            <p:spPr>
              <a:xfrm>
                <a:off x="5773151" y="245376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640264-5B30-4A9B-8FC6-09ADE09A4A4E}"/>
                  </a:ext>
                </a:extLst>
              </p:cNvPr>
              <p:cNvSpPr/>
              <p:nvPr/>
            </p:nvSpPr>
            <p:spPr>
              <a:xfrm>
                <a:off x="6189840" y="245376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33D0FA5-D2BE-4A64-B1E3-EFDDA7F80887}"/>
                  </a:ext>
                </a:extLst>
              </p:cNvPr>
              <p:cNvSpPr/>
              <p:nvPr/>
            </p:nvSpPr>
            <p:spPr>
              <a:xfrm>
                <a:off x="5356462" y="2870459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C74DEB9-458C-45AD-B64B-91EC25FFA769}"/>
                  </a:ext>
                </a:extLst>
              </p:cNvPr>
              <p:cNvSpPr/>
              <p:nvPr/>
            </p:nvSpPr>
            <p:spPr>
              <a:xfrm>
                <a:off x="5773151" y="2870458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04DCBC-5AAF-47F6-9D28-B6DD0D2E73C6}"/>
                  </a:ext>
                </a:extLst>
              </p:cNvPr>
              <p:cNvSpPr/>
              <p:nvPr/>
            </p:nvSpPr>
            <p:spPr>
              <a:xfrm>
                <a:off x="6189840" y="2870457"/>
                <a:ext cx="416689" cy="41668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048ECB-E4B2-414F-A681-EF6C545379D1}"/>
                </a:ext>
              </a:extLst>
            </p:cNvPr>
            <p:cNvSpPr txBox="1"/>
            <p:nvPr/>
          </p:nvSpPr>
          <p:spPr>
            <a:xfrm>
              <a:off x="5067881" y="4730840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29CEBB-E474-4D3D-B333-7A4FBF4C0B68}"/>
                </a:ext>
              </a:extLst>
            </p:cNvPr>
            <p:cNvSpPr txBox="1"/>
            <p:nvPr/>
          </p:nvSpPr>
          <p:spPr>
            <a:xfrm>
              <a:off x="5606414" y="5258124"/>
              <a:ext cx="382390" cy="31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-1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CDD97-8074-4D2B-B074-992805C24599}"/>
              </a:ext>
            </a:extLst>
          </p:cNvPr>
          <p:cNvSpPr txBox="1"/>
          <p:nvPr/>
        </p:nvSpPr>
        <p:spPr>
          <a:xfrm>
            <a:off x="384233" y="3975770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(3,3,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,2) =&gt; 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74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단기간의 과대 선정을 믿지 말자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/ AI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에 대한 전망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인공지능과 머신러닝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,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FCD2A7-BB76-4DA9-9813-E471D0778092}"/>
              </a:ext>
            </a:extLst>
          </p:cNvPr>
          <p:cNvSpPr/>
          <p:nvPr/>
        </p:nvSpPr>
        <p:spPr>
          <a:xfrm>
            <a:off x="2405856" y="1190040"/>
            <a:ext cx="60360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지나친 기대는 큰 실망을 가져온다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실망은 투자 감소로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 감소는 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겨울로 이어진다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BA5241-CFA9-4236-B6E0-B44CC8FEF404}"/>
              </a:ext>
            </a:extLst>
          </p:cNvPr>
          <p:cNvSpPr/>
          <p:nvPr/>
        </p:nvSpPr>
        <p:spPr>
          <a:xfrm>
            <a:off x="1212229" y="3421191"/>
            <a:ext cx="8199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기술에 대한 거품이 증가하여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갑작스럽게 지원이 많아지다 단기간내 성과가 없으면  훅 모두 투자를 안 하는 상황이 올 수 있다는 것이다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번의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겨울을 겪었고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번째 겨울이 진행이 되고 있을지도 모른다는 점이다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i="1">
              <a:solidFill>
                <a:srgbClr val="494E5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단기간의 기대는 비현실적이지만 장기적인 전망은 매우 밝다</a:t>
            </a:r>
            <a:r>
              <a:rPr lang="en-US" altLang="ko-KR" sz="20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46093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682A8-FB2B-4CB1-BCA6-1253242A855C}"/>
              </a:ext>
            </a:extLst>
          </p:cNvPr>
          <p:cNvSpPr/>
          <p:nvPr/>
        </p:nvSpPr>
        <p:spPr>
          <a:xfrm>
            <a:off x="701164" y="1088467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weight_init = tf.constant_initializer(weight)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tf.keras.layers.Conv2D(filters=2, kernel_size=3, padding='valid', kernel_initializer=weight_init)(image)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  # ( 1,3,3,2)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feature_maps = np.swapaxes(conv2d,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feature_map in feature_maps: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print(feature_map.reshape(3,3))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DC80EC-3DC2-4616-AF47-8BAA3B060851}"/>
              </a:ext>
            </a:extLst>
          </p:cNvPr>
          <p:cNvSpPr/>
          <p:nvPr/>
        </p:nvSpPr>
        <p:spPr>
          <a:xfrm>
            <a:off x="5323876" y="396075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A13CFC-D766-4905-893C-1922F3546A47}"/>
              </a:ext>
            </a:extLst>
          </p:cNvPr>
          <p:cNvSpPr/>
          <p:nvPr/>
        </p:nvSpPr>
        <p:spPr>
          <a:xfrm>
            <a:off x="5322710" y="312670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C620B0-67AE-426A-A255-501A412A90A9}"/>
              </a:ext>
            </a:extLst>
          </p:cNvPr>
          <p:cNvSpPr/>
          <p:nvPr/>
        </p:nvSpPr>
        <p:spPr>
          <a:xfrm>
            <a:off x="5739399" y="31267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8" name="직사각형 7167">
            <a:extLst>
              <a:ext uri="{FF2B5EF4-FFF2-40B4-BE49-F238E27FC236}">
                <a16:creationId xmlns:a16="http://schemas.microsoft.com/office/drawing/2014/main" id="{68AC4F68-2439-4423-8F83-FC7C55B45C49}"/>
              </a:ext>
            </a:extLst>
          </p:cNvPr>
          <p:cNvSpPr/>
          <p:nvPr/>
        </p:nvSpPr>
        <p:spPr>
          <a:xfrm>
            <a:off x="6156088" y="312670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9" name="직사각형 7168">
            <a:extLst>
              <a:ext uri="{FF2B5EF4-FFF2-40B4-BE49-F238E27FC236}">
                <a16:creationId xmlns:a16="http://schemas.microsoft.com/office/drawing/2014/main" id="{B12F0E8D-A30F-421A-A38C-AE3DEAEB2964}"/>
              </a:ext>
            </a:extLst>
          </p:cNvPr>
          <p:cNvSpPr/>
          <p:nvPr/>
        </p:nvSpPr>
        <p:spPr>
          <a:xfrm>
            <a:off x="5322710" y="354339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2" name="직사각형 7171">
            <a:extLst>
              <a:ext uri="{FF2B5EF4-FFF2-40B4-BE49-F238E27FC236}">
                <a16:creationId xmlns:a16="http://schemas.microsoft.com/office/drawing/2014/main" id="{72518FF7-D7D2-4163-BF41-977166C7DC88}"/>
              </a:ext>
            </a:extLst>
          </p:cNvPr>
          <p:cNvSpPr/>
          <p:nvPr/>
        </p:nvSpPr>
        <p:spPr>
          <a:xfrm>
            <a:off x="5739399" y="3543397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직사각형 7172">
            <a:extLst>
              <a:ext uri="{FF2B5EF4-FFF2-40B4-BE49-F238E27FC236}">
                <a16:creationId xmlns:a16="http://schemas.microsoft.com/office/drawing/2014/main" id="{7C48A230-E8B6-4329-896B-1BB0B373B2F7}"/>
              </a:ext>
            </a:extLst>
          </p:cNvPr>
          <p:cNvSpPr/>
          <p:nvPr/>
        </p:nvSpPr>
        <p:spPr>
          <a:xfrm>
            <a:off x="6156088" y="354339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4" name="직사각형 7173">
            <a:extLst>
              <a:ext uri="{FF2B5EF4-FFF2-40B4-BE49-F238E27FC236}">
                <a16:creationId xmlns:a16="http://schemas.microsoft.com/office/drawing/2014/main" id="{01E76074-6D36-4A37-8959-42FD81BA41FC}"/>
              </a:ext>
            </a:extLst>
          </p:cNvPr>
          <p:cNvSpPr/>
          <p:nvPr/>
        </p:nvSpPr>
        <p:spPr>
          <a:xfrm>
            <a:off x="5739399" y="3960086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5" name="직사각형 7174">
            <a:extLst>
              <a:ext uri="{FF2B5EF4-FFF2-40B4-BE49-F238E27FC236}">
                <a16:creationId xmlns:a16="http://schemas.microsoft.com/office/drawing/2014/main" id="{4AD2C111-9601-4169-A3EF-0B4BDF12E353}"/>
              </a:ext>
            </a:extLst>
          </p:cNvPr>
          <p:cNvSpPr/>
          <p:nvPr/>
        </p:nvSpPr>
        <p:spPr>
          <a:xfrm>
            <a:off x="6156088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9A429DA3-C7D4-43B6-A7CF-86E0D935C52E}"/>
              </a:ext>
            </a:extLst>
          </p:cNvPr>
          <p:cNvSpPr txBox="1"/>
          <p:nvPr/>
        </p:nvSpPr>
        <p:spPr>
          <a:xfrm>
            <a:off x="5301288" y="35740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DF7B1A59-6B02-4F17-9B06-F3C5A7160DFF}"/>
              </a:ext>
            </a:extLst>
          </p:cNvPr>
          <p:cNvSpPr txBox="1"/>
          <p:nvPr/>
        </p:nvSpPr>
        <p:spPr>
          <a:xfrm>
            <a:off x="5741418" y="313646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-1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BB8F68B-54FA-4D51-8CB8-BB30F563B969}"/>
              </a:ext>
            </a:extLst>
          </p:cNvPr>
          <p:cNvSpPr/>
          <p:nvPr/>
        </p:nvSpPr>
        <p:spPr>
          <a:xfrm>
            <a:off x="7158285" y="396008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9DEB8FD-6FEB-4A40-BE36-540F3724EED0}"/>
              </a:ext>
            </a:extLst>
          </p:cNvPr>
          <p:cNvSpPr/>
          <p:nvPr/>
        </p:nvSpPr>
        <p:spPr>
          <a:xfrm>
            <a:off x="7157119" y="312604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352174F-A885-43CD-8621-F01BCE233108}"/>
              </a:ext>
            </a:extLst>
          </p:cNvPr>
          <p:cNvSpPr/>
          <p:nvPr/>
        </p:nvSpPr>
        <p:spPr>
          <a:xfrm>
            <a:off x="7573808" y="312604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99E2347-D8C5-4657-A3A1-78FD0BBD75DF}"/>
              </a:ext>
            </a:extLst>
          </p:cNvPr>
          <p:cNvSpPr/>
          <p:nvPr/>
        </p:nvSpPr>
        <p:spPr>
          <a:xfrm>
            <a:off x="7990497" y="312604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F5F23D4-3236-4A4B-9E44-F619BD997E80}"/>
              </a:ext>
            </a:extLst>
          </p:cNvPr>
          <p:cNvSpPr/>
          <p:nvPr/>
        </p:nvSpPr>
        <p:spPr>
          <a:xfrm>
            <a:off x="7157119" y="3542732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93EC604-3D17-42FD-BA7A-96A8F9B49D9A}"/>
              </a:ext>
            </a:extLst>
          </p:cNvPr>
          <p:cNvSpPr/>
          <p:nvPr/>
        </p:nvSpPr>
        <p:spPr>
          <a:xfrm>
            <a:off x="7573808" y="35427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CC65BB5-EB74-44E1-9593-3DB209DD226F}"/>
              </a:ext>
            </a:extLst>
          </p:cNvPr>
          <p:cNvSpPr/>
          <p:nvPr/>
        </p:nvSpPr>
        <p:spPr>
          <a:xfrm>
            <a:off x="7990497" y="354273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4D7B2A-0F9D-4CAA-AD6D-0B05664EC03B}"/>
              </a:ext>
            </a:extLst>
          </p:cNvPr>
          <p:cNvSpPr/>
          <p:nvPr/>
        </p:nvSpPr>
        <p:spPr>
          <a:xfrm>
            <a:off x="7573808" y="3959420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BF52202-BE9E-47E2-ABF5-46EC87F9CFA7}"/>
              </a:ext>
            </a:extLst>
          </p:cNvPr>
          <p:cNvSpPr/>
          <p:nvPr/>
        </p:nvSpPr>
        <p:spPr>
          <a:xfrm>
            <a:off x="7990497" y="3959419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1968149" y="3461988"/>
            <a:ext cx="27334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[[ 3. -1.  3.]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[-2.  0.  2.]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[ 1.  3.  4.]]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[[7. 5.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[2. 6. 7.]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[5. 7. 8.]]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9543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1)#(2,3,2)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DAAF9B-8400-43BB-AD6F-F26F2FC00FEE}"/>
              </a:ext>
            </a:extLst>
          </p:cNvPr>
          <p:cNvCxnSpPr/>
          <p:nvPr/>
        </p:nvCxnSpPr>
        <p:spPr>
          <a:xfrm flipH="1">
            <a:off x="4971627" y="1237498"/>
            <a:ext cx="312215" cy="176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88E5434B-F723-4587-AAB7-5C1E0839056B}"/>
              </a:ext>
            </a:extLst>
          </p:cNvPr>
          <p:cNvCxnSpPr>
            <a:cxnSpLocks/>
          </p:cNvCxnSpPr>
          <p:nvPr/>
        </p:nvCxnSpPr>
        <p:spPr>
          <a:xfrm>
            <a:off x="4971627" y="1252114"/>
            <a:ext cx="248867" cy="177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D1FBC9E-2ADC-4AE7-B7E8-C750C14B29E0}"/>
              </a:ext>
            </a:extLst>
          </p:cNvPr>
          <p:cNvSpPr/>
          <p:nvPr/>
        </p:nvSpPr>
        <p:spPr>
          <a:xfrm>
            <a:off x="3469433" y="3240021"/>
            <a:ext cx="271460" cy="317899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612872F-385A-440E-9E36-E0F9F816CDC8}"/>
              </a:ext>
            </a:extLst>
          </p:cNvPr>
          <p:cNvSpPr/>
          <p:nvPr/>
        </p:nvSpPr>
        <p:spPr>
          <a:xfrm>
            <a:off x="1494066" y="2607820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40DDF-5BBC-4000-976F-E12FF3D1F961}"/>
              </a:ext>
            </a:extLst>
          </p:cNvPr>
          <p:cNvSpPr/>
          <p:nvPr/>
        </p:nvSpPr>
        <p:spPr>
          <a:xfrm>
            <a:off x="1532013" y="2646598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837322-CD42-42D9-A4CC-29DE1F29D1C6}"/>
              </a:ext>
            </a:extLst>
          </p:cNvPr>
          <p:cNvSpPr/>
          <p:nvPr/>
        </p:nvSpPr>
        <p:spPr>
          <a:xfrm>
            <a:off x="1567182" y="268343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81B0B86-ED29-424D-84C2-721B075267E0}"/>
              </a:ext>
            </a:extLst>
          </p:cNvPr>
          <p:cNvSpPr/>
          <p:nvPr/>
        </p:nvSpPr>
        <p:spPr>
          <a:xfrm>
            <a:off x="1900364" y="268343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C5695CC-C507-40F2-A018-9D326FC0AE44}"/>
              </a:ext>
            </a:extLst>
          </p:cNvPr>
          <p:cNvSpPr/>
          <p:nvPr/>
        </p:nvSpPr>
        <p:spPr>
          <a:xfrm>
            <a:off x="2268716" y="2646598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F94C08A-8586-4579-AA38-779C2A08E387}"/>
              </a:ext>
            </a:extLst>
          </p:cNvPr>
          <p:cNvSpPr/>
          <p:nvPr/>
        </p:nvSpPr>
        <p:spPr>
          <a:xfrm>
            <a:off x="2303885" y="268343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BE36029-8FDA-4AC2-A7F1-7333DB78D656}"/>
              </a:ext>
            </a:extLst>
          </p:cNvPr>
          <p:cNvSpPr/>
          <p:nvPr/>
        </p:nvSpPr>
        <p:spPr>
          <a:xfrm>
            <a:off x="2637067" y="268343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339915-C398-4E5D-A9B5-9C4F5D2FDEEF}"/>
              </a:ext>
            </a:extLst>
          </p:cNvPr>
          <p:cNvSpPr/>
          <p:nvPr/>
        </p:nvSpPr>
        <p:spPr>
          <a:xfrm>
            <a:off x="1494066" y="3090277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7C1EDFB-C83B-4D86-B747-957942143700}"/>
              </a:ext>
            </a:extLst>
          </p:cNvPr>
          <p:cNvSpPr/>
          <p:nvPr/>
        </p:nvSpPr>
        <p:spPr>
          <a:xfrm>
            <a:off x="1532013" y="3129055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A3C4665-42B4-4746-9062-EF733789B760}"/>
              </a:ext>
            </a:extLst>
          </p:cNvPr>
          <p:cNvSpPr/>
          <p:nvPr/>
        </p:nvSpPr>
        <p:spPr>
          <a:xfrm>
            <a:off x="1567182" y="316588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D871386-B0F0-435D-9137-A58B0862F992}"/>
              </a:ext>
            </a:extLst>
          </p:cNvPr>
          <p:cNvSpPr/>
          <p:nvPr/>
        </p:nvSpPr>
        <p:spPr>
          <a:xfrm>
            <a:off x="1900364" y="316588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45A9D3C-7DA0-40E5-8049-B6A3009618F0}"/>
              </a:ext>
            </a:extLst>
          </p:cNvPr>
          <p:cNvSpPr/>
          <p:nvPr/>
        </p:nvSpPr>
        <p:spPr>
          <a:xfrm>
            <a:off x="2268716" y="3129055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8D086E4-B47A-48E7-87DD-5E56E20D4CCF}"/>
              </a:ext>
            </a:extLst>
          </p:cNvPr>
          <p:cNvSpPr/>
          <p:nvPr/>
        </p:nvSpPr>
        <p:spPr>
          <a:xfrm>
            <a:off x="2303885" y="316588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14D2765-68D2-423E-99A2-A4B1C29024AA}"/>
              </a:ext>
            </a:extLst>
          </p:cNvPr>
          <p:cNvSpPr/>
          <p:nvPr/>
        </p:nvSpPr>
        <p:spPr>
          <a:xfrm>
            <a:off x="2637067" y="316588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281E7AD-DA85-403C-A70D-B39D6528B3C7}"/>
              </a:ext>
            </a:extLst>
          </p:cNvPr>
          <p:cNvSpPr/>
          <p:nvPr/>
        </p:nvSpPr>
        <p:spPr>
          <a:xfrm>
            <a:off x="1494066" y="3572734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4B381D9-2094-4E58-A535-7327925853E2}"/>
              </a:ext>
            </a:extLst>
          </p:cNvPr>
          <p:cNvSpPr/>
          <p:nvPr/>
        </p:nvSpPr>
        <p:spPr>
          <a:xfrm>
            <a:off x="1532013" y="3611512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2DA9E83-BDFB-4945-88F9-BBB9B7041C1C}"/>
              </a:ext>
            </a:extLst>
          </p:cNvPr>
          <p:cNvSpPr/>
          <p:nvPr/>
        </p:nvSpPr>
        <p:spPr>
          <a:xfrm>
            <a:off x="1567182" y="364834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45884C9-8D75-4C3D-88D2-7B04887C514D}"/>
              </a:ext>
            </a:extLst>
          </p:cNvPr>
          <p:cNvSpPr/>
          <p:nvPr/>
        </p:nvSpPr>
        <p:spPr>
          <a:xfrm>
            <a:off x="1900364" y="364834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1C9B5BA-6542-444F-8ACD-C3A6CF758C51}"/>
              </a:ext>
            </a:extLst>
          </p:cNvPr>
          <p:cNvSpPr/>
          <p:nvPr/>
        </p:nvSpPr>
        <p:spPr>
          <a:xfrm>
            <a:off x="2268716" y="3611512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778CAA9-AA02-467A-A78C-446ABA3D5550}"/>
              </a:ext>
            </a:extLst>
          </p:cNvPr>
          <p:cNvSpPr/>
          <p:nvPr/>
        </p:nvSpPr>
        <p:spPr>
          <a:xfrm>
            <a:off x="2303885" y="364834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29F47CE-2E1C-41AD-83AD-D26D74EB2551}"/>
              </a:ext>
            </a:extLst>
          </p:cNvPr>
          <p:cNvSpPr/>
          <p:nvPr/>
        </p:nvSpPr>
        <p:spPr>
          <a:xfrm>
            <a:off x="2637067" y="364834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7584351-A2E2-43B3-BEB8-DE3164E7D951}"/>
              </a:ext>
            </a:extLst>
          </p:cNvPr>
          <p:cNvSpPr/>
          <p:nvPr/>
        </p:nvSpPr>
        <p:spPr>
          <a:xfrm>
            <a:off x="4074075" y="2429278"/>
            <a:ext cx="812597" cy="12912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CECF3CC-F5E0-4898-9BB1-6D46EAC7506B}"/>
              </a:ext>
            </a:extLst>
          </p:cNvPr>
          <p:cNvSpPr/>
          <p:nvPr/>
        </p:nvSpPr>
        <p:spPr>
          <a:xfrm>
            <a:off x="4112022" y="246463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287749D-D152-48BA-8229-9A4B3654AE36}"/>
              </a:ext>
            </a:extLst>
          </p:cNvPr>
          <p:cNvSpPr/>
          <p:nvPr/>
        </p:nvSpPr>
        <p:spPr>
          <a:xfrm>
            <a:off x="4147191" y="250146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342F32B-36D4-479C-B39C-CF63467957B3}"/>
              </a:ext>
            </a:extLst>
          </p:cNvPr>
          <p:cNvSpPr/>
          <p:nvPr/>
        </p:nvSpPr>
        <p:spPr>
          <a:xfrm>
            <a:off x="4480373" y="250146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C408B65-4E1D-496E-ACA2-FC40F0D85D0B}"/>
              </a:ext>
            </a:extLst>
          </p:cNvPr>
          <p:cNvSpPr/>
          <p:nvPr/>
        </p:nvSpPr>
        <p:spPr>
          <a:xfrm>
            <a:off x="4112022" y="287148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480FB67-CDBE-422D-96EF-FBFF88B60F50}"/>
              </a:ext>
            </a:extLst>
          </p:cNvPr>
          <p:cNvSpPr/>
          <p:nvPr/>
        </p:nvSpPr>
        <p:spPr>
          <a:xfrm>
            <a:off x="4147191" y="290831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F39A28B-BA3B-48FA-8895-BB68C86C9703}"/>
              </a:ext>
            </a:extLst>
          </p:cNvPr>
          <p:cNvSpPr/>
          <p:nvPr/>
        </p:nvSpPr>
        <p:spPr>
          <a:xfrm>
            <a:off x="4480373" y="290831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7E408F1-8A59-4956-B92B-458B263C35C2}"/>
              </a:ext>
            </a:extLst>
          </p:cNvPr>
          <p:cNvSpPr/>
          <p:nvPr/>
        </p:nvSpPr>
        <p:spPr>
          <a:xfrm>
            <a:off x="4112022" y="327833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44726D8-0F63-4011-9CF6-0C290A8662C4}"/>
              </a:ext>
            </a:extLst>
          </p:cNvPr>
          <p:cNvSpPr/>
          <p:nvPr/>
        </p:nvSpPr>
        <p:spPr>
          <a:xfrm>
            <a:off x="4147191" y="331516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9A9B658-45D9-471F-80D4-9CF3C149B213}"/>
              </a:ext>
            </a:extLst>
          </p:cNvPr>
          <p:cNvSpPr/>
          <p:nvPr/>
        </p:nvSpPr>
        <p:spPr>
          <a:xfrm>
            <a:off x="4480373" y="331516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7717C2D-ABEE-4D52-95A6-9BFB4600CA71}"/>
              </a:ext>
            </a:extLst>
          </p:cNvPr>
          <p:cNvSpPr/>
          <p:nvPr/>
        </p:nvSpPr>
        <p:spPr>
          <a:xfrm>
            <a:off x="4074075" y="3720534"/>
            <a:ext cx="812597" cy="12912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FA6815B-EBE4-4AFA-A4C7-DEC71FDC4D4B}"/>
              </a:ext>
            </a:extLst>
          </p:cNvPr>
          <p:cNvSpPr/>
          <p:nvPr/>
        </p:nvSpPr>
        <p:spPr>
          <a:xfrm>
            <a:off x="4112022" y="3755892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5D57859-3AA4-41D7-81CC-6E64487E7B1F}"/>
              </a:ext>
            </a:extLst>
          </p:cNvPr>
          <p:cNvSpPr/>
          <p:nvPr/>
        </p:nvSpPr>
        <p:spPr>
          <a:xfrm>
            <a:off x="4147191" y="379272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7F7F67B-4BC4-4DEA-ACDD-180635A66B20}"/>
              </a:ext>
            </a:extLst>
          </p:cNvPr>
          <p:cNvSpPr/>
          <p:nvPr/>
        </p:nvSpPr>
        <p:spPr>
          <a:xfrm>
            <a:off x="4480373" y="379272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01FF963-D660-4B71-B84D-AD0D75F6EC80}"/>
              </a:ext>
            </a:extLst>
          </p:cNvPr>
          <p:cNvSpPr/>
          <p:nvPr/>
        </p:nvSpPr>
        <p:spPr>
          <a:xfrm>
            <a:off x="4112022" y="4162739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7F0BB06-040C-42C9-9A56-F001AEAFF343}"/>
              </a:ext>
            </a:extLst>
          </p:cNvPr>
          <p:cNvSpPr/>
          <p:nvPr/>
        </p:nvSpPr>
        <p:spPr>
          <a:xfrm>
            <a:off x="4147191" y="419957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1297947-A04A-4860-88F8-99B9F4CFFFE5}"/>
              </a:ext>
            </a:extLst>
          </p:cNvPr>
          <p:cNvSpPr/>
          <p:nvPr/>
        </p:nvSpPr>
        <p:spPr>
          <a:xfrm>
            <a:off x="4480373" y="419957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8A98747-2E86-4E6F-A9FE-62A0E2986DDB}"/>
              </a:ext>
            </a:extLst>
          </p:cNvPr>
          <p:cNvSpPr/>
          <p:nvPr/>
        </p:nvSpPr>
        <p:spPr>
          <a:xfrm>
            <a:off x="4112022" y="456958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7A26333-855B-40D8-B5A2-6B3FA4E92EE9}"/>
              </a:ext>
            </a:extLst>
          </p:cNvPr>
          <p:cNvSpPr/>
          <p:nvPr/>
        </p:nvSpPr>
        <p:spPr>
          <a:xfrm>
            <a:off x="4147191" y="460641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00D3C89-8436-4581-B157-9C438CC80C25}"/>
              </a:ext>
            </a:extLst>
          </p:cNvPr>
          <p:cNvSpPr/>
          <p:nvPr/>
        </p:nvSpPr>
        <p:spPr>
          <a:xfrm>
            <a:off x="4480373" y="460641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38FC54-87A8-4074-A0C3-E40CA86F2B98}"/>
              </a:ext>
            </a:extLst>
          </p:cNvPr>
          <p:cNvSpPr txBox="1"/>
          <p:nvPr/>
        </p:nvSpPr>
        <p:spPr>
          <a:xfrm>
            <a:off x="5345723" y="2607820"/>
            <a:ext cx="25907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array([[[ 0,  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[ 4,  5],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[ 8,  9]],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[[ 2,  3],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[ 6,  7],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[10, 11]]])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70550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1, 2)#(3,2,2)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993655-1EDB-4326-996D-7775505914E7}"/>
              </a:ext>
            </a:extLst>
          </p:cNvPr>
          <p:cNvCxnSpPr/>
          <p:nvPr/>
        </p:nvCxnSpPr>
        <p:spPr>
          <a:xfrm flipH="1">
            <a:off x="5303520" y="1232747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25E46AB-F228-495D-93D2-7C90D7D73BF8}"/>
              </a:ext>
            </a:extLst>
          </p:cNvPr>
          <p:cNvCxnSpPr>
            <a:cxnSpLocks/>
          </p:cNvCxnSpPr>
          <p:nvPr/>
        </p:nvCxnSpPr>
        <p:spPr>
          <a:xfrm>
            <a:off x="5303520" y="1255501"/>
            <a:ext cx="305648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74A0E5A-CBA6-430E-9862-9ACBDA15DE10}"/>
              </a:ext>
            </a:extLst>
          </p:cNvPr>
          <p:cNvSpPr/>
          <p:nvPr/>
        </p:nvSpPr>
        <p:spPr>
          <a:xfrm>
            <a:off x="4236463" y="3287414"/>
            <a:ext cx="325040" cy="417909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01C365-5F0F-41A7-8639-202759D242BD}"/>
              </a:ext>
            </a:extLst>
          </p:cNvPr>
          <p:cNvSpPr/>
          <p:nvPr/>
        </p:nvSpPr>
        <p:spPr>
          <a:xfrm>
            <a:off x="2401741" y="2785998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CC3A797-DFB7-4216-82F9-29FFB1A2F50A}"/>
              </a:ext>
            </a:extLst>
          </p:cNvPr>
          <p:cNvSpPr/>
          <p:nvPr/>
        </p:nvSpPr>
        <p:spPr>
          <a:xfrm>
            <a:off x="2439688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5F98F8B-FFBB-4527-B35B-074E59802668}"/>
              </a:ext>
            </a:extLst>
          </p:cNvPr>
          <p:cNvSpPr/>
          <p:nvPr/>
        </p:nvSpPr>
        <p:spPr>
          <a:xfrm>
            <a:off x="2474857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2B0751F-DA16-422B-AAAA-31B3D475E2B2}"/>
              </a:ext>
            </a:extLst>
          </p:cNvPr>
          <p:cNvSpPr/>
          <p:nvPr/>
        </p:nvSpPr>
        <p:spPr>
          <a:xfrm>
            <a:off x="2808039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089392-6CD0-4D99-8E52-C01B43A0E80C}"/>
              </a:ext>
            </a:extLst>
          </p:cNvPr>
          <p:cNvSpPr/>
          <p:nvPr/>
        </p:nvSpPr>
        <p:spPr>
          <a:xfrm>
            <a:off x="3176391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B00021B-5287-4340-8FC8-BE79EC338862}"/>
              </a:ext>
            </a:extLst>
          </p:cNvPr>
          <p:cNvSpPr/>
          <p:nvPr/>
        </p:nvSpPr>
        <p:spPr>
          <a:xfrm>
            <a:off x="3211560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558BCA1-F447-4913-AF6A-E36E91071BB0}"/>
              </a:ext>
            </a:extLst>
          </p:cNvPr>
          <p:cNvSpPr/>
          <p:nvPr/>
        </p:nvSpPr>
        <p:spPr>
          <a:xfrm>
            <a:off x="3544742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B59FF0A-2A0F-4DD0-8FAD-3D5D6F47A8A4}"/>
              </a:ext>
            </a:extLst>
          </p:cNvPr>
          <p:cNvSpPr/>
          <p:nvPr/>
        </p:nvSpPr>
        <p:spPr>
          <a:xfrm>
            <a:off x="2401741" y="3268455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70F7353-2758-4AA3-913E-E5257796C7CD}"/>
              </a:ext>
            </a:extLst>
          </p:cNvPr>
          <p:cNvSpPr/>
          <p:nvPr/>
        </p:nvSpPr>
        <p:spPr>
          <a:xfrm>
            <a:off x="2439688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E95C1-C85E-49CC-92B8-B42DECC1C32F}"/>
              </a:ext>
            </a:extLst>
          </p:cNvPr>
          <p:cNvSpPr/>
          <p:nvPr/>
        </p:nvSpPr>
        <p:spPr>
          <a:xfrm>
            <a:off x="2474857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07BA25B-66AC-4736-8504-0E2605DA09CE}"/>
              </a:ext>
            </a:extLst>
          </p:cNvPr>
          <p:cNvSpPr/>
          <p:nvPr/>
        </p:nvSpPr>
        <p:spPr>
          <a:xfrm>
            <a:off x="2808039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D0000B-A996-417A-9E0B-4A53CFC9F7AF}"/>
              </a:ext>
            </a:extLst>
          </p:cNvPr>
          <p:cNvSpPr/>
          <p:nvPr/>
        </p:nvSpPr>
        <p:spPr>
          <a:xfrm>
            <a:off x="3176391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ADF20F9-3851-410B-BC90-90CF9A76963B}"/>
              </a:ext>
            </a:extLst>
          </p:cNvPr>
          <p:cNvSpPr/>
          <p:nvPr/>
        </p:nvSpPr>
        <p:spPr>
          <a:xfrm>
            <a:off x="3211560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D3D8D7B-2C12-4029-9701-8F65B02F78FF}"/>
              </a:ext>
            </a:extLst>
          </p:cNvPr>
          <p:cNvSpPr/>
          <p:nvPr/>
        </p:nvSpPr>
        <p:spPr>
          <a:xfrm>
            <a:off x="3544742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2AC567D-5657-4781-A2C9-AF02AE4F9825}"/>
              </a:ext>
            </a:extLst>
          </p:cNvPr>
          <p:cNvSpPr/>
          <p:nvPr/>
        </p:nvSpPr>
        <p:spPr>
          <a:xfrm>
            <a:off x="2401741" y="3750912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85DC80A-3C73-46D5-B6C0-6800F230DE3F}"/>
              </a:ext>
            </a:extLst>
          </p:cNvPr>
          <p:cNvSpPr/>
          <p:nvPr/>
        </p:nvSpPr>
        <p:spPr>
          <a:xfrm>
            <a:off x="2439688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9E6A2F9-EC7A-4BA1-96D2-DDF129B8DE3E}"/>
              </a:ext>
            </a:extLst>
          </p:cNvPr>
          <p:cNvSpPr/>
          <p:nvPr/>
        </p:nvSpPr>
        <p:spPr>
          <a:xfrm>
            <a:off x="2474857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FECA71B-DE54-4F5D-9994-5017EA922180}"/>
              </a:ext>
            </a:extLst>
          </p:cNvPr>
          <p:cNvSpPr/>
          <p:nvPr/>
        </p:nvSpPr>
        <p:spPr>
          <a:xfrm>
            <a:off x="2808039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2D1531-995D-445F-BC25-FB3228B20420}"/>
              </a:ext>
            </a:extLst>
          </p:cNvPr>
          <p:cNvSpPr/>
          <p:nvPr/>
        </p:nvSpPr>
        <p:spPr>
          <a:xfrm>
            <a:off x="3176391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7333A40-6C3C-44CC-AEAE-F85EF6E32237}"/>
              </a:ext>
            </a:extLst>
          </p:cNvPr>
          <p:cNvSpPr/>
          <p:nvPr/>
        </p:nvSpPr>
        <p:spPr>
          <a:xfrm>
            <a:off x="3211560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157637C-8302-4B71-9E2C-7662E762EC75}"/>
              </a:ext>
            </a:extLst>
          </p:cNvPr>
          <p:cNvSpPr/>
          <p:nvPr/>
        </p:nvSpPr>
        <p:spPr>
          <a:xfrm>
            <a:off x="3544742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BF6A2A3-D219-4F00-9B41-7E018A678562}"/>
              </a:ext>
            </a:extLst>
          </p:cNvPr>
          <p:cNvSpPr/>
          <p:nvPr/>
        </p:nvSpPr>
        <p:spPr>
          <a:xfrm>
            <a:off x="4767334" y="2785998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CCBC199-265D-45FA-B997-D71099D737C8}"/>
              </a:ext>
            </a:extLst>
          </p:cNvPr>
          <p:cNvSpPr/>
          <p:nvPr/>
        </p:nvSpPr>
        <p:spPr>
          <a:xfrm>
            <a:off x="4805281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486240A-0D76-469E-BCB3-94D4C1C07A88}"/>
              </a:ext>
            </a:extLst>
          </p:cNvPr>
          <p:cNvSpPr/>
          <p:nvPr/>
        </p:nvSpPr>
        <p:spPr>
          <a:xfrm>
            <a:off x="4840450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BA5D42-32BA-477B-8ED9-F7FBB89C674E}"/>
              </a:ext>
            </a:extLst>
          </p:cNvPr>
          <p:cNvSpPr/>
          <p:nvPr/>
        </p:nvSpPr>
        <p:spPr>
          <a:xfrm>
            <a:off x="5173632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942D665-6241-49D7-BDB4-1B630B430D4F}"/>
              </a:ext>
            </a:extLst>
          </p:cNvPr>
          <p:cNvSpPr/>
          <p:nvPr/>
        </p:nvSpPr>
        <p:spPr>
          <a:xfrm>
            <a:off x="5541984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470AE6C-03B2-458D-8105-D8A595A1A648}"/>
              </a:ext>
            </a:extLst>
          </p:cNvPr>
          <p:cNvSpPr/>
          <p:nvPr/>
        </p:nvSpPr>
        <p:spPr>
          <a:xfrm>
            <a:off x="5577153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864C56-9D00-48A6-801B-0A5BA8775BD8}"/>
              </a:ext>
            </a:extLst>
          </p:cNvPr>
          <p:cNvSpPr/>
          <p:nvPr/>
        </p:nvSpPr>
        <p:spPr>
          <a:xfrm>
            <a:off x="5910335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2867D96-ACA2-420F-845C-72F18A7AC265}"/>
              </a:ext>
            </a:extLst>
          </p:cNvPr>
          <p:cNvSpPr/>
          <p:nvPr/>
        </p:nvSpPr>
        <p:spPr>
          <a:xfrm>
            <a:off x="4767334" y="3268455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B971084-A73A-40A2-901E-BD2B41392EBB}"/>
              </a:ext>
            </a:extLst>
          </p:cNvPr>
          <p:cNvSpPr/>
          <p:nvPr/>
        </p:nvSpPr>
        <p:spPr>
          <a:xfrm>
            <a:off x="4805281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961D1D4-0DD6-419E-A646-790F53B25D16}"/>
              </a:ext>
            </a:extLst>
          </p:cNvPr>
          <p:cNvSpPr/>
          <p:nvPr/>
        </p:nvSpPr>
        <p:spPr>
          <a:xfrm>
            <a:off x="4840450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B04F777-7758-4FE9-81FE-BAF9A05E1093}"/>
              </a:ext>
            </a:extLst>
          </p:cNvPr>
          <p:cNvSpPr/>
          <p:nvPr/>
        </p:nvSpPr>
        <p:spPr>
          <a:xfrm>
            <a:off x="5173632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50AD98B-9B3E-4CA0-BC12-C4E02FAAB1DB}"/>
              </a:ext>
            </a:extLst>
          </p:cNvPr>
          <p:cNvSpPr/>
          <p:nvPr/>
        </p:nvSpPr>
        <p:spPr>
          <a:xfrm>
            <a:off x="5541984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DC15220-2C5A-4D3F-B33E-24DC78B912C4}"/>
              </a:ext>
            </a:extLst>
          </p:cNvPr>
          <p:cNvSpPr/>
          <p:nvPr/>
        </p:nvSpPr>
        <p:spPr>
          <a:xfrm>
            <a:off x="5577153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5821629-54D1-4DBF-B231-07F5937A8959}"/>
              </a:ext>
            </a:extLst>
          </p:cNvPr>
          <p:cNvSpPr/>
          <p:nvPr/>
        </p:nvSpPr>
        <p:spPr>
          <a:xfrm>
            <a:off x="5910335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3654B4F-1A0C-4917-8C26-ED8FE748D6DA}"/>
              </a:ext>
            </a:extLst>
          </p:cNvPr>
          <p:cNvSpPr/>
          <p:nvPr/>
        </p:nvSpPr>
        <p:spPr>
          <a:xfrm>
            <a:off x="4767334" y="3750912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D07E28C-B7C1-4659-B053-8350BEA510B0}"/>
              </a:ext>
            </a:extLst>
          </p:cNvPr>
          <p:cNvSpPr/>
          <p:nvPr/>
        </p:nvSpPr>
        <p:spPr>
          <a:xfrm>
            <a:off x="4805281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58D153C-4ED2-45A6-8C37-C33C4A1121E7}"/>
              </a:ext>
            </a:extLst>
          </p:cNvPr>
          <p:cNvSpPr/>
          <p:nvPr/>
        </p:nvSpPr>
        <p:spPr>
          <a:xfrm>
            <a:off x="4840450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0F02A8AC-79D3-4416-A710-DFBF83A260EA}"/>
              </a:ext>
            </a:extLst>
          </p:cNvPr>
          <p:cNvSpPr/>
          <p:nvPr/>
        </p:nvSpPr>
        <p:spPr>
          <a:xfrm>
            <a:off x="5173632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3F60632-3953-4501-94D0-035A72138B33}"/>
              </a:ext>
            </a:extLst>
          </p:cNvPr>
          <p:cNvSpPr/>
          <p:nvPr/>
        </p:nvSpPr>
        <p:spPr>
          <a:xfrm>
            <a:off x="5541984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48EE8F9-3FB9-47B7-A2D4-E25D4B10801B}"/>
              </a:ext>
            </a:extLst>
          </p:cNvPr>
          <p:cNvSpPr/>
          <p:nvPr/>
        </p:nvSpPr>
        <p:spPr>
          <a:xfrm>
            <a:off x="5577153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1E4F2C4-417B-4ED6-AF72-D22F119B6034}"/>
              </a:ext>
            </a:extLst>
          </p:cNvPr>
          <p:cNvSpPr/>
          <p:nvPr/>
        </p:nvSpPr>
        <p:spPr>
          <a:xfrm>
            <a:off x="5910335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6BD33-57DB-4B4C-A3B7-6518C3B93CC2}"/>
              </a:ext>
            </a:extLst>
          </p:cNvPr>
          <p:cNvSpPr txBox="1"/>
          <p:nvPr/>
        </p:nvSpPr>
        <p:spPr>
          <a:xfrm>
            <a:off x="6576699" y="2356494"/>
            <a:ext cx="25907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array([[[ 0,  2],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[ 1,  3]],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[[ 4,  6],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[ 5,  7]],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[[ 8, 10],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[ 9, 11]]])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4765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961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  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B4AEF7-BEC6-4483-964E-27486BF4CBFC}"/>
              </a:ext>
            </a:extLst>
          </p:cNvPr>
          <p:cNvCxnSpPr/>
          <p:nvPr/>
        </p:nvCxnSpPr>
        <p:spPr>
          <a:xfrm flipH="1">
            <a:off x="5330613" y="1232747"/>
            <a:ext cx="596054" cy="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ED3B89D-F696-4871-A01E-BD2F111DCFF3}"/>
              </a:ext>
            </a:extLst>
          </p:cNvPr>
          <p:cNvCxnSpPr>
            <a:cxnSpLocks/>
          </p:cNvCxnSpPr>
          <p:nvPr/>
        </p:nvCxnSpPr>
        <p:spPr>
          <a:xfrm>
            <a:off x="5330613" y="1232747"/>
            <a:ext cx="596054" cy="167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7EE094F-62F8-4207-82B6-3928FECE2FEF}"/>
              </a:ext>
            </a:extLst>
          </p:cNvPr>
          <p:cNvSpPr/>
          <p:nvPr/>
        </p:nvSpPr>
        <p:spPr>
          <a:xfrm>
            <a:off x="4252971" y="3296343"/>
            <a:ext cx="374617" cy="42862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13ACFE-9CAF-4FE6-8DCC-0803A9468862}"/>
              </a:ext>
            </a:extLst>
          </p:cNvPr>
          <p:cNvSpPr/>
          <p:nvPr/>
        </p:nvSpPr>
        <p:spPr>
          <a:xfrm>
            <a:off x="2401741" y="2785998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1340AF-AA3F-49F7-8CED-99A0E2DA64C1}"/>
              </a:ext>
            </a:extLst>
          </p:cNvPr>
          <p:cNvSpPr/>
          <p:nvPr/>
        </p:nvSpPr>
        <p:spPr>
          <a:xfrm>
            <a:off x="2439688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837464A-75D1-4408-8FFE-DB0108373237}"/>
              </a:ext>
            </a:extLst>
          </p:cNvPr>
          <p:cNvSpPr/>
          <p:nvPr/>
        </p:nvSpPr>
        <p:spPr>
          <a:xfrm>
            <a:off x="2474857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A1CC00-B65F-499C-A741-ADB6B8D514A9}"/>
              </a:ext>
            </a:extLst>
          </p:cNvPr>
          <p:cNvSpPr/>
          <p:nvPr/>
        </p:nvSpPr>
        <p:spPr>
          <a:xfrm>
            <a:off x="2808039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C397F6-7D36-4818-AB0A-99218FCDB5AF}"/>
              </a:ext>
            </a:extLst>
          </p:cNvPr>
          <p:cNvSpPr/>
          <p:nvPr/>
        </p:nvSpPr>
        <p:spPr>
          <a:xfrm>
            <a:off x="3176391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25DFCA7-732B-41B4-B51D-CA77D4EEB401}"/>
              </a:ext>
            </a:extLst>
          </p:cNvPr>
          <p:cNvSpPr/>
          <p:nvPr/>
        </p:nvSpPr>
        <p:spPr>
          <a:xfrm>
            <a:off x="3211560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8ABA3EF-0D49-43B1-82ED-FE4E62126771}"/>
              </a:ext>
            </a:extLst>
          </p:cNvPr>
          <p:cNvSpPr/>
          <p:nvPr/>
        </p:nvSpPr>
        <p:spPr>
          <a:xfrm>
            <a:off x="3544742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5431E61-C1B1-45A6-A8D5-AD4F0F06E298}"/>
              </a:ext>
            </a:extLst>
          </p:cNvPr>
          <p:cNvSpPr/>
          <p:nvPr/>
        </p:nvSpPr>
        <p:spPr>
          <a:xfrm>
            <a:off x="2401741" y="3268455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DBF9AF1-C0B7-4DD4-86F7-9238C3E6B578}"/>
              </a:ext>
            </a:extLst>
          </p:cNvPr>
          <p:cNvSpPr/>
          <p:nvPr/>
        </p:nvSpPr>
        <p:spPr>
          <a:xfrm>
            <a:off x="2439688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2565AE8-50D0-48B4-8099-695697F9FEF4}"/>
              </a:ext>
            </a:extLst>
          </p:cNvPr>
          <p:cNvSpPr/>
          <p:nvPr/>
        </p:nvSpPr>
        <p:spPr>
          <a:xfrm>
            <a:off x="2474857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30B48C-09E8-4F59-8565-FF3E39C0B000}"/>
              </a:ext>
            </a:extLst>
          </p:cNvPr>
          <p:cNvSpPr/>
          <p:nvPr/>
        </p:nvSpPr>
        <p:spPr>
          <a:xfrm>
            <a:off x="2808039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DA78F5A-29A4-4A5C-83D1-FA7C28AEFE97}"/>
              </a:ext>
            </a:extLst>
          </p:cNvPr>
          <p:cNvSpPr/>
          <p:nvPr/>
        </p:nvSpPr>
        <p:spPr>
          <a:xfrm>
            <a:off x="3176391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F50CD6-BF2B-4D14-A3B7-0831AC54A578}"/>
              </a:ext>
            </a:extLst>
          </p:cNvPr>
          <p:cNvSpPr/>
          <p:nvPr/>
        </p:nvSpPr>
        <p:spPr>
          <a:xfrm>
            <a:off x="3211560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EEA39A8-F247-4ABD-AB7B-436ED2EFF695}"/>
              </a:ext>
            </a:extLst>
          </p:cNvPr>
          <p:cNvSpPr/>
          <p:nvPr/>
        </p:nvSpPr>
        <p:spPr>
          <a:xfrm>
            <a:off x="3544742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AE8B740-B34B-45FA-89F9-037FD296D4D1}"/>
              </a:ext>
            </a:extLst>
          </p:cNvPr>
          <p:cNvSpPr/>
          <p:nvPr/>
        </p:nvSpPr>
        <p:spPr>
          <a:xfrm>
            <a:off x="2401741" y="3750912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1B8A55C-DCC7-4BE7-BD0D-2189A4D7E8EF}"/>
              </a:ext>
            </a:extLst>
          </p:cNvPr>
          <p:cNvSpPr/>
          <p:nvPr/>
        </p:nvSpPr>
        <p:spPr>
          <a:xfrm>
            <a:off x="2439688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40CEF44-3506-4F03-BE31-E19EE5E8725D}"/>
              </a:ext>
            </a:extLst>
          </p:cNvPr>
          <p:cNvSpPr/>
          <p:nvPr/>
        </p:nvSpPr>
        <p:spPr>
          <a:xfrm>
            <a:off x="2474857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7E47F89-2BB7-44BE-B7C0-9DEE57B75B28}"/>
              </a:ext>
            </a:extLst>
          </p:cNvPr>
          <p:cNvSpPr/>
          <p:nvPr/>
        </p:nvSpPr>
        <p:spPr>
          <a:xfrm>
            <a:off x="2808039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BF7878D-9F2B-44EB-82CC-5DBEC989E277}"/>
              </a:ext>
            </a:extLst>
          </p:cNvPr>
          <p:cNvSpPr/>
          <p:nvPr/>
        </p:nvSpPr>
        <p:spPr>
          <a:xfrm>
            <a:off x="3176391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6C93E0A-B28A-4744-9F85-20FEB46CE82D}"/>
              </a:ext>
            </a:extLst>
          </p:cNvPr>
          <p:cNvSpPr/>
          <p:nvPr/>
        </p:nvSpPr>
        <p:spPr>
          <a:xfrm>
            <a:off x="3211560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B37739C-5842-4CC8-9B2D-8ED091F414D1}"/>
              </a:ext>
            </a:extLst>
          </p:cNvPr>
          <p:cNvSpPr/>
          <p:nvPr/>
        </p:nvSpPr>
        <p:spPr>
          <a:xfrm>
            <a:off x="3544742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C8D8311-1E3F-4885-9379-28A756129F86}"/>
              </a:ext>
            </a:extLst>
          </p:cNvPr>
          <p:cNvSpPr/>
          <p:nvPr/>
        </p:nvSpPr>
        <p:spPr>
          <a:xfrm>
            <a:off x="5016993" y="2670450"/>
            <a:ext cx="1138840" cy="883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38060F5-DB9E-485B-AE82-90711A071A2A}"/>
              </a:ext>
            </a:extLst>
          </p:cNvPr>
          <p:cNvSpPr/>
          <p:nvPr/>
        </p:nvSpPr>
        <p:spPr>
          <a:xfrm>
            <a:off x="5050491" y="2700851"/>
            <a:ext cx="1067510" cy="408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D885FAA-D127-49E8-A465-5CDD957B2CAE}"/>
              </a:ext>
            </a:extLst>
          </p:cNvPr>
          <p:cNvSpPr/>
          <p:nvPr/>
        </p:nvSpPr>
        <p:spPr>
          <a:xfrm>
            <a:off x="5089528" y="273865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7D4F6A-754C-413F-BF03-3AF55886E9C3}"/>
              </a:ext>
            </a:extLst>
          </p:cNvPr>
          <p:cNvSpPr/>
          <p:nvPr/>
        </p:nvSpPr>
        <p:spPr>
          <a:xfrm>
            <a:off x="5417655" y="273865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BDFDBA5-E6A8-4263-9E43-114C95E18D3D}"/>
              </a:ext>
            </a:extLst>
          </p:cNvPr>
          <p:cNvSpPr/>
          <p:nvPr/>
        </p:nvSpPr>
        <p:spPr>
          <a:xfrm>
            <a:off x="5745782" y="273865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AB5F851-269C-4A93-91E7-4705D1802A6A}"/>
              </a:ext>
            </a:extLst>
          </p:cNvPr>
          <p:cNvSpPr/>
          <p:nvPr/>
        </p:nvSpPr>
        <p:spPr>
          <a:xfrm>
            <a:off x="5050491" y="3109643"/>
            <a:ext cx="1067510" cy="408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0BFEE56-D2C0-46AD-8390-205CD692437A}"/>
              </a:ext>
            </a:extLst>
          </p:cNvPr>
          <p:cNvSpPr/>
          <p:nvPr/>
        </p:nvSpPr>
        <p:spPr>
          <a:xfrm>
            <a:off x="5089528" y="314744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484A1CF-5948-4274-94F4-98D9EB7B12F1}"/>
              </a:ext>
            </a:extLst>
          </p:cNvPr>
          <p:cNvSpPr/>
          <p:nvPr/>
        </p:nvSpPr>
        <p:spPr>
          <a:xfrm>
            <a:off x="5417655" y="314744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1632CE9-EFAF-446B-98C8-93101D8C93BB}"/>
              </a:ext>
            </a:extLst>
          </p:cNvPr>
          <p:cNvSpPr/>
          <p:nvPr/>
        </p:nvSpPr>
        <p:spPr>
          <a:xfrm>
            <a:off x="5745782" y="314744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C9E37EC-165B-4728-8C10-58A6AE2C9D36}"/>
              </a:ext>
            </a:extLst>
          </p:cNvPr>
          <p:cNvSpPr/>
          <p:nvPr/>
        </p:nvSpPr>
        <p:spPr>
          <a:xfrm>
            <a:off x="5016993" y="3553944"/>
            <a:ext cx="1138840" cy="8834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4095765C-D44F-48B4-8806-55CDB4915DD1}"/>
              </a:ext>
            </a:extLst>
          </p:cNvPr>
          <p:cNvSpPr/>
          <p:nvPr/>
        </p:nvSpPr>
        <p:spPr>
          <a:xfrm>
            <a:off x="5050491" y="3584345"/>
            <a:ext cx="1067510" cy="408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C142953-B04E-46D3-89DA-ED997EE74C35}"/>
              </a:ext>
            </a:extLst>
          </p:cNvPr>
          <p:cNvSpPr/>
          <p:nvPr/>
        </p:nvSpPr>
        <p:spPr>
          <a:xfrm>
            <a:off x="5089528" y="362215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91BB216-CD28-40C8-BDA0-58344EDF5FA4}"/>
              </a:ext>
            </a:extLst>
          </p:cNvPr>
          <p:cNvSpPr/>
          <p:nvPr/>
        </p:nvSpPr>
        <p:spPr>
          <a:xfrm>
            <a:off x="5417655" y="362215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75B0B71-7C48-43FD-8D1C-4A1FFF3EA1DF}"/>
              </a:ext>
            </a:extLst>
          </p:cNvPr>
          <p:cNvSpPr/>
          <p:nvPr/>
        </p:nvSpPr>
        <p:spPr>
          <a:xfrm>
            <a:off x="5745782" y="362215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9D2937A-A769-42E0-8FAD-B86C917E909B}"/>
              </a:ext>
            </a:extLst>
          </p:cNvPr>
          <p:cNvSpPr/>
          <p:nvPr/>
        </p:nvSpPr>
        <p:spPr>
          <a:xfrm>
            <a:off x="5050491" y="3993137"/>
            <a:ext cx="1067510" cy="40879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57D8A8A-D70B-46A5-AFDA-AD4C558EDFA0}"/>
              </a:ext>
            </a:extLst>
          </p:cNvPr>
          <p:cNvSpPr/>
          <p:nvPr/>
        </p:nvSpPr>
        <p:spPr>
          <a:xfrm>
            <a:off x="5089528" y="403094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3EE997D-D137-4092-8734-A9B9F66AF5F4}"/>
              </a:ext>
            </a:extLst>
          </p:cNvPr>
          <p:cNvSpPr/>
          <p:nvPr/>
        </p:nvSpPr>
        <p:spPr>
          <a:xfrm>
            <a:off x="5417655" y="403094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9B145F5-2D22-47D6-BE6E-97C8DB1C7EE6}"/>
              </a:ext>
            </a:extLst>
          </p:cNvPr>
          <p:cNvSpPr/>
          <p:nvPr/>
        </p:nvSpPr>
        <p:spPr>
          <a:xfrm>
            <a:off x="5745782" y="403094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753BB-1C38-4D5A-B664-E7C50E66A14D}"/>
              </a:ext>
            </a:extLst>
          </p:cNvPr>
          <p:cNvSpPr txBox="1"/>
          <p:nvPr/>
        </p:nvSpPr>
        <p:spPr>
          <a:xfrm>
            <a:off x="6545238" y="2845681"/>
            <a:ext cx="30973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array([[[ 0,  4,  8],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[ 2,  6, 10]],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[[ 1,  5,  9],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[ 3,  7, 11]]])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7134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5961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np.arange(12).reshape(3,2,2)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np.transpose(a, (2,0,1))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B4AEF7-BEC6-4483-964E-27486BF4CBFC}"/>
              </a:ext>
            </a:extLst>
          </p:cNvPr>
          <p:cNvCxnSpPr/>
          <p:nvPr/>
        </p:nvCxnSpPr>
        <p:spPr>
          <a:xfrm flipH="1">
            <a:off x="7026140" y="2096431"/>
            <a:ext cx="596054" cy="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ED3B89D-F696-4871-A01E-BD2F111DCFF3}"/>
              </a:ext>
            </a:extLst>
          </p:cNvPr>
          <p:cNvCxnSpPr>
            <a:cxnSpLocks/>
          </p:cNvCxnSpPr>
          <p:nvPr/>
        </p:nvCxnSpPr>
        <p:spPr>
          <a:xfrm>
            <a:off x="7026140" y="2096431"/>
            <a:ext cx="255800" cy="218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7EE094F-62F8-4207-82B6-3928FECE2FEF}"/>
              </a:ext>
            </a:extLst>
          </p:cNvPr>
          <p:cNvSpPr/>
          <p:nvPr/>
        </p:nvSpPr>
        <p:spPr>
          <a:xfrm>
            <a:off x="4252971" y="3296343"/>
            <a:ext cx="374617" cy="428625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13ACFE-9CAF-4FE6-8DCC-0803A9468862}"/>
              </a:ext>
            </a:extLst>
          </p:cNvPr>
          <p:cNvSpPr/>
          <p:nvPr/>
        </p:nvSpPr>
        <p:spPr>
          <a:xfrm>
            <a:off x="2401741" y="2785998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1340AF-AA3F-49F7-8CED-99A0E2DA64C1}"/>
              </a:ext>
            </a:extLst>
          </p:cNvPr>
          <p:cNvSpPr/>
          <p:nvPr/>
        </p:nvSpPr>
        <p:spPr>
          <a:xfrm>
            <a:off x="2439688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837464A-75D1-4408-8FFE-DB0108373237}"/>
              </a:ext>
            </a:extLst>
          </p:cNvPr>
          <p:cNvSpPr/>
          <p:nvPr/>
        </p:nvSpPr>
        <p:spPr>
          <a:xfrm>
            <a:off x="2474857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A1CC00-B65F-499C-A741-ADB6B8D514A9}"/>
              </a:ext>
            </a:extLst>
          </p:cNvPr>
          <p:cNvSpPr/>
          <p:nvPr/>
        </p:nvSpPr>
        <p:spPr>
          <a:xfrm>
            <a:off x="2808039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C397F6-7D36-4818-AB0A-99218FCDB5AF}"/>
              </a:ext>
            </a:extLst>
          </p:cNvPr>
          <p:cNvSpPr/>
          <p:nvPr/>
        </p:nvSpPr>
        <p:spPr>
          <a:xfrm>
            <a:off x="3176391" y="282477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25DFCA7-732B-41B4-B51D-CA77D4EEB401}"/>
              </a:ext>
            </a:extLst>
          </p:cNvPr>
          <p:cNvSpPr/>
          <p:nvPr/>
        </p:nvSpPr>
        <p:spPr>
          <a:xfrm>
            <a:off x="3211560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8ABA3EF-0D49-43B1-82ED-FE4E62126771}"/>
              </a:ext>
            </a:extLst>
          </p:cNvPr>
          <p:cNvSpPr/>
          <p:nvPr/>
        </p:nvSpPr>
        <p:spPr>
          <a:xfrm>
            <a:off x="3544742" y="28616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5431E61-C1B1-45A6-A8D5-AD4F0F06E298}"/>
              </a:ext>
            </a:extLst>
          </p:cNvPr>
          <p:cNvSpPr/>
          <p:nvPr/>
        </p:nvSpPr>
        <p:spPr>
          <a:xfrm>
            <a:off x="2401741" y="3268455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DBF9AF1-C0B7-4DD4-86F7-9238C3E6B578}"/>
              </a:ext>
            </a:extLst>
          </p:cNvPr>
          <p:cNvSpPr/>
          <p:nvPr/>
        </p:nvSpPr>
        <p:spPr>
          <a:xfrm>
            <a:off x="2439688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2565AE8-50D0-48B4-8099-695697F9FEF4}"/>
              </a:ext>
            </a:extLst>
          </p:cNvPr>
          <p:cNvSpPr/>
          <p:nvPr/>
        </p:nvSpPr>
        <p:spPr>
          <a:xfrm>
            <a:off x="2474857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30B48C-09E8-4F59-8565-FF3E39C0B000}"/>
              </a:ext>
            </a:extLst>
          </p:cNvPr>
          <p:cNvSpPr/>
          <p:nvPr/>
        </p:nvSpPr>
        <p:spPr>
          <a:xfrm>
            <a:off x="2808039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DA78F5A-29A4-4A5C-83D1-FA7C28AEFE97}"/>
              </a:ext>
            </a:extLst>
          </p:cNvPr>
          <p:cNvSpPr/>
          <p:nvPr/>
        </p:nvSpPr>
        <p:spPr>
          <a:xfrm>
            <a:off x="3176391" y="3307233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F50CD6-BF2B-4D14-A3B7-0831AC54A578}"/>
              </a:ext>
            </a:extLst>
          </p:cNvPr>
          <p:cNvSpPr/>
          <p:nvPr/>
        </p:nvSpPr>
        <p:spPr>
          <a:xfrm>
            <a:off x="3211560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EEA39A8-F247-4ABD-AB7B-436ED2EFF695}"/>
              </a:ext>
            </a:extLst>
          </p:cNvPr>
          <p:cNvSpPr/>
          <p:nvPr/>
        </p:nvSpPr>
        <p:spPr>
          <a:xfrm>
            <a:off x="3544742" y="3344065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AE8B740-B34B-45FA-89F9-037FD296D4D1}"/>
              </a:ext>
            </a:extLst>
          </p:cNvPr>
          <p:cNvSpPr/>
          <p:nvPr/>
        </p:nvSpPr>
        <p:spPr>
          <a:xfrm>
            <a:off x="2401741" y="3750912"/>
            <a:ext cx="1549300" cy="484403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1B8A55C-DCC7-4BE7-BD0D-2189A4D7E8EF}"/>
              </a:ext>
            </a:extLst>
          </p:cNvPr>
          <p:cNvSpPr/>
          <p:nvPr/>
        </p:nvSpPr>
        <p:spPr>
          <a:xfrm>
            <a:off x="2439688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40CEF44-3506-4F03-BE31-E19EE5E8725D}"/>
              </a:ext>
            </a:extLst>
          </p:cNvPr>
          <p:cNvSpPr/>
          <p:nvPr/>
        </p:nvSpPr>
        <p:spPr>
          <a:xfrm>
            <a:off x="2474857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7E47F89-2BB7-44BE-B7C0-9DEE57B75B28}"/>
              </a:ext>
            </a:extLst>
          </p:cNvPr>
          <p:cNvSpPr/>
          <p:nvPr/>
        </p:nvSpPr>
        <p:spPr>
          <a:xfrm>
            <a:off x="2808039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BF7878D-9F2B-44EB-82CC-5DBEC989E277}"/>
              </a:ext>
            </a:extLst>
          </p:cNvPr>
          <p:cNvSpPr/>
          <p:nvPr/>
        </p:nvSpPr>
        <p:spPr>
          <a:xfrm>
            <a:off x="3176391" y="3789690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6C93E0A-B28A-4744-9F85-20FEB46CE82D}"/>
              </a:ext>
            </a:extLst>
          </p:cNvPr>
          <p:cNvSpPr/>
          <p:nvPr/>
        </p:nvSpPr>
        <p:spPr>
          <a:xfrm>
            <a:off x="3211560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B37739C-5842-4CC8-9B2D-8ED091F414D1}"/>
              </a:ext>
            </a:extLst>
          </p:cNvPr>
          <p:cNvSpPr/>
          <p:nvPr/>
        </p:nvSpPr>
        <p:spPr>
          <a:xfrm>
            <a:off x="3544742" y="382652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B9239A2-5799-4DA7-A3C3-80CAA9ECAA5D}"/>
              </a:ext>
            </a:extLst>
          </p:cNvPr>
          <p:cNvCxnSpPr>
            <a:cxnSpLocks/>
          </p:cNvCxnSpPr>
          <p:nvPr/>
        </p:nvCxnSpPr>
        <p:spPr>
          <a:xfrm>
            <a:off x="7324167" y="2096431"/>
            <a:ext cx="255800" cy="218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9563AC-1A33-4FD2-A285-6710D4E34F20}"/>
              </a:ext>
            </a:extLst>
          </p:cNvPr>
          <p:cNvSpPr txBox="1"/>
          <p:nvPr/>
        </p:nvSpPr>
        <p:spPr>
          <a:xfrm>
            <a:off x="6593305" y="1791780"/>
            <a:ext cx="1374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73A72E-42A5-413E-B280-D1F5BB41BEF7}"/>
              </a:ext>
            </a:extLst>
          </p:cNvPr>
          <p:cNvSpPr/>
          <p:nvPr/>
        </p:nvSpPr>
        <p:spPr>
          <a:xfrm>
            <a:off x="4929518" y="2426244"/>
            <a:ext cx="812597" cy="12912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C8165F7-8009-4B35-8CA7-E87A09076148}"/>
              </a:ext>
            </a:extLst>
          </p:cNvPr>
          <p:cNvSpPr/>
          <p:nvPr/>
        </p:nvSpPr>
        <p:spPr>
          <a:xfrm>
            <a:off x="4967465" y="2461602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017339E-9666-4C52-8E91-CB8462C95DBB}"/>
              </a:ext>
            </a:extLst>
          </p:cNvPr>
          <p:cNvSpPr/>
          <p:nvPr/>
        </p:nvSpPr>
        <p:spPr>
          <a:xfrm>
            <a:off x="5002634" y="249843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5F378D-79D4-4A15-8565-AF6D0D7FE433}"/>
              </a:ext>
            </a:extLst>
          </p:cNvPr>
          <p:cNvSpPr/>
          <p:nvPr/>
        </p:nvSpPr>
        <p:spPr>
          <a:xfrm>
            <a:off x="5335816" y="249843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46DE9BD-122D-4419-B884-B18E35569D46}"/>
              </a:ext>
            </a:extLst>
          </p:cNvPr>
          <p:cNvSpPr/>
          <p:nvPr/>
        </p:nvSpPr>
        <p:spPr>
          <a:xfrm>
            <a:off x="4967465" y="2868449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17079CD-DEA3-4C8F-A64C-84162F3563CD}"/>
              </a:ext>
            </a:extLst>
          </p:cNvPr>
          <p:cNvSpPr/>
          <p:nvPr/>
        </p:nvSpPr>
        <p:spPr>
          <a:xfrm>
            <a:off x="5002634" y="290528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05B41EE-4FCC-409E-BBC5-2A6A13756940}"/>
              </a:ext>
            </a:extLst>
          </p:cNvPr>
          <p:cNvSpPr/>
          <p:nvPr/>
        </p:nvSpPr>
        <p:spPr>
          <a:xfrm>
            <a:off x="5335816" y="290528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A5109CD-F71F-4559-B71E-3BF9B3C99E74}"/>
              </a:ext>
            </a:extLst>
          </p:cNvPr>
          <p:cNvSpPr/>
          <p:nvPr/>
        </p:nvSpPr>
        <p:spPr>
          <a:xfrm>
            <a:off x="4967465" y="3275296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862FBCD-6BA5-4006-9A46-A725034EE75A}"/>
              </a:ext>
            </a:extLst>
          </p:cNvPr>
          <p:cNvSpPr/>
          <p:nvPr/>
        </p:nvSpPr>
        <p:spPr>
          <a:xfrm>
            <a:off x="5002634" y="331212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CF30E17-EF24-4EC5-8F5C-3734B891F34F}"/>
              </a:ext>
            </a:extLst>
          </p:cNvPr>
          <p:cNvSpPr/>
          <p:nvPr/>
        </p:nvSpPr>
        <p:spPr>
          <a:xfrm>
            <a:off x="5335816" y="331212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E1627E7-3BD0-40A5-AB53-939B508FED95}"/>
              </a:ext>
            </a:extLst>
          </p:cNvPr>
          <p:cNvSpPr/>
          <p:nvPr/>
        </p:nvSpPr>
        <p:spPr>
          <a:xfrm>
            <a:off x="4929518" y="3717500"/>
            <a:ext cx="812597" cy="1291256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DFB7B81-B416-425A-8209-FF63A88DDE98}"/>
              </a:ext>
            </a:extLst>
          </p:cNvPr>
          <p:cNvSpPr/>
          <p:nvPr/>
        </p:nvSpPr>
        <p:spPr>
          <a:xfrm>
            <a:off x="4967465" y="3752858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AC7E51D-F21F-4B03-889C-E17AB34D3C00}"/>
              </a:ext>
            </a:extLst>
          </p:cNvPr>
          <p:cNvSpPr/>
          <p:nvPr/>
        </p:nvSpPr>
        <p:spPr>
          <a:xfrm>
            <a:off x="5002634" y="37896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CD312C-FC86-4A9B-B6B5-4FB0E6356F59}"/>
              </a:ext>
            </a:extLst>
          </p:cNvPr>
          <p:cNvSpPr/>
          <p:nvPr/>
        </p:nvSpPr>
        <p:spPr>
          <a:xfrm>
            <a:off x="5335816" y="37896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7EE6EAB-82C7-449B-949C-D4492D065DB0}"/>
              </a:ext>
            </a:extLst>
          </p:cNvPr>
          <p:cNvSpPr/>
          <p:nvPr/>
        </p:nvSpPr>
        <p:spPr>
          <a:xfrm>
            <a:off x="4967465" y="4159705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B36D21E-85D8-4C4A-970F-61A166426E63}"/>
              </a:ext>
            </a:extLst>
          </p:cNvPr>
          <p:cNvSpPr/>
          <p:nvPr/>
        </p:nvSpPr>
        <p:spPr>
          <a:xfrm>
            <a:off x="5002634" y="419653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F50CAB3-84E6-4346-A2B7-EC27BAE73E6C}"/>
              </a:ext>
            </a:extLst>
          </p:cNvPr>
          <p:cNvSpPr/>
          <p:nvPr/>
        </p:nvSpPr>
        <p:spPr>
          <a:xfrm>
            <a:off x="5335816" y="419653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40FD642-A380-49A8-B9F5-EE15E92670D4}"/>
              </a:ext>
            </a:extLst>
          </p:cNvPr>
          <p:cNvSpPr/>
          <p:nvPr/>
        </p:nvSpPr>
        <p:spPr>
          <a:xfrm>
            <a:off x="4967465" y="4566552"/>
            <a:ext cx="736703" cy="40684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46671A0-0281-464B-9AAC-41A3A4059E38}"/>
              </a:ext>
            </a:extLst>
          </p:cNvPr>
          <p:cNvSpPr/>
          <p:nvPr/>
        </p:nvSpPr>
        <p:spPr>
          <a:xfrm>
            <a:off x="5002634" y="46033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826C4D4-4F64-4BAF-B7B6-44763AE24B79}"/>
              </a:ext>
            </a:extLst>
          </p:cNvPr>
          <p:cNvSpPr/>
          <p:nvPr/>
        </p:nvSpPr>
        <p:spPr>
          <a:xfrm>
            <a:off x="5335816" y="46033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F5174D7-457F-4E3D-BB26-2AB959B7AFFD}"/>
              </a:ext>
            </a:extLst>
          </p:cNvPr>
          <p:cNvSpPr txBox="1"/>
          <p:nvPr/>
        </p:nvSpPr>
        <p:spPr>
          <a:xfrm>
            <a:off x="6075297" y="2868449"/>
            <a:ext cx="286488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array([[[ 0,  2],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[ 4,  6],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[ 8, 10]],</a:t>
            </a:r>
          </a:p>
          <a:p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[[ 1,  3],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[ 5,  7],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[ 9, 11]]])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075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0E9985C-15FF-45E1-817A-1D870A0672E0}"/>
              </a:ext>
            </a:extLst>
          </p:cNvPr>
          <p:cNvSpPr/>
          <p:nvPr/>
        </p:nvSpPr>
        <p:spPr>
          <a:xfrm>
            <a:off x="2359140" y="2757892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  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np.swapaxes(a, 0, 2) # (2,3,2,2)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F677D7-2107-4C1E-B70B-14C023FC0527}"/>
              </a:ext>
            </a:extLst>
          </p:cNvPr>
          <p:cNvCxnSpPr>
            <a:cxnSpLocks/>
          </p:cNvCxnSpPr>
          <p:nvPr/>
        </p:nvCxnSpPr>
        <p:spPr>
          <a:xfrm flipH="1">
            <a:off x="5277275" y="1246293"/>
            <a:ext cx="662938" cy="196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35B01F-84D3-4F60-A113-0EAF39C591EC}"/>
              </a:ext>
            </a:extLst>
          </p:cNvPr>
          <p:cNvCxnSpPr>
            <a:cxnSpLocks/>
          </p:cNvCxnSpPr>
          <p:nvPr/>
        </p:nvCxnSpPr>
        <p:spPr>
          <a:xfrm>
            <a:off x="5364480" y="1241954"/>
            <a:ext cx="575733" cy="161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3F439EC-B35F-4DCC-8725-7EE427C533D8}"/>
              </a:ext>
            </a:extLst>
          </p:cNvPr>
          <p:cNvSpPr/>
          <p:nvPr/>
        </p:nvSpPr>
        <p:spPr>
          <a:xfrm>
            <a:off x="4507539" y="4041700"/>
            <a:ext cx="328612" cy="40163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EEA538A-83C2-4127-B710-B7718E3E4B6E}"/>
              </a:ext>
            </a:extLst>
          </p:cNvPr>
          <p:cNvSpPr/>
          <p:nvPr/>
        </p:nvSpPr>
        <p:spPr>
          <a:xfrm>
            <a:off x="2394364" y="2793091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88D40F-86CD-410F-9FF9-29CA00BDE1BE}"/>
              </a:ext>
            </a:extLst>
          </p:cNvPr>
          <p:cNvSpPr/>
          <p:nvPr/>
        </p:nvSpPr>
        <p:spPr>
          <a:xfrm>
            <a:off x="2434135" y="282828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B935315-2296-42D5-B96B-49C4F8CFFF02}"/>
              </a:ext>
            </a:extLst>
          </p:cNvPr>
          <p:cNvSpPr/>
          <p:nvPr/>
        </p:nvSpPr>
        <p:spPr>
          <a:xfrm>
            <a:off x="2473905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6B3AD3-1551-45D6-B7AC-54F8B6188B97}"/>
              </a:ext>
            </a:extLst>
          </p:cNvPr>
          <p:cNvSpPr/>
          <p:nvPr/>
        </p:nvSpPr>
        <p:spPr>
          <a:xfrm>
            <a:off x="2807087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8D8181-28C9-4411-872A-28E008A2B84C}"/>
              </a:ext>
            </a:extLst>
          </p:cNvPr>
          <p:cNvSpPr/>
          <p:nvPr/>
        </p:nvSpPr>
        <p:spPr>
          <a:xfrm>
            <a:off x="3180039" y="282828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6838C8-6AC3-4C5E-B915-67A3C9249B5B}"/>
              </a:ext>
            </a:extLst>
          </p:cNvPr>
          <p:cNvSpPr/>
          <p:nvPr/>
        </p:nvSpPr>
        <p:spPr>
          <a:xfrm>
            <a:off x="3219809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CB0BFC3-86CB-4273-9D77-81F0529EBF14}"/>
              </a:ext>
            </a:extLst>
          </p:cNvPr>
          <p:cNvSpPr/>
          <p:nvPr/>
        </p:nvSpPr>
        <p:spPr>
          <a:xfrm>
            <a:off x="3552991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CF7D570-1A30-4055-A24D-01F436663140}"/>
              </a:ext>
            </a:extLst>
          </p:cNvPr>
          <p:cNvSpPr/>
          <p:nvPr/>
        </p:nvSpPr>
        <p:spPr>
          <a:xfrm>
            <a:off x="2394363" y="3265185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5FC1FE1-1977-4E35-9B1A-5F33CDE42E00}"/>
              </a:ext>
            </a:extLst>
          </p:cNvPr>
          <p:cNvSpPr/>
          <p:nvPr/>
        </p:nvSpPr>
        <p:spPr>
          <a:xfrm>
            <a:off x="2434134" y="330038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CF13E19-ABBB-43DA-A751-0980984CB172}"/>
              </a:ext>
            </a:extLst>
          </p:cNvPr>
          <p:cNvSpPr/>
          <p:nvPr/>
        </p:nvSpPr>
        <p:spPr>
          <a:xfrm>
            <a:off x="2473904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7C2ECB9-9308-47AE-B7CB-B67745029C0D}"/>
              </a:ext>
            </a:extLst>
          </p:cNvPr>
          <p:cNvSpPr/>
          <p:nvPr/>
        </p:nvSpPr>
        <p:spPr>
          <a:xfrm>
            <a:off x="2807086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C1D1D56-963C-4E3F-B5F5-E2F5DA440E83}"/>
              </a:ext>
            </a:extLst>
          </p:cNvPr>
          <p:cNvSpPr/>
          <p:nvPr/>
        </p:nvSpPr>
        <p:spPr>
          <a:xfrm>
            <a:off x="3180038" y="330038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1330024-F2FA-4833-9536-EA0C28852F65}"/>
              </a:ext>
            </a:extLst>
          </p:cNvPr>
          <p:cNvSpPr/>
          <p:nvPr/>
        </p:nvSpPr>
        <p:spPr>
          <a:xfrm>
            <a:off x="3219808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F2184E5-D5EF-4140-AE99-F5B6AF440B66}"/>
              </a:ext>
            </a:extLst>
          </p:cNvPr>
          <p:cNvSpPr/>
          <p:nvPr/>
        </p:nvSpPr>
        <p:spPr>
          <a:xfrm>
            <a:off x="3552990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C0CF90A-1240-4113-B4C7-2B0002DCD99A}"/>
              </a:ext>
            </a:extLst>
          </p:cNvPr>
          <p:cNvSpPr/>
          <p:nvPr/>
        </p:nvSpPr>
        <p:spPr>
          <a:xfrm>
            <a:off x="2394362" y="3737279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F3E60E0-A7A7-4343-B313-164892539C94}"/>
              </a:ext>
            </a:extLst>
          </p:cNvPr>
          <p:cNvSpPr/>
          <p:nvPr/>
        </p:nvSpPr>
        <p:spPr>
          <a:xfrm>
            <a:off x="2434133" y="377247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DE6B7CC-8F10-49DF-B036-B1C57576116E}"/>
              </a:ext>
            </a:extLst>
          </p:cNvPr>
          <p:cNvSpPr/>
          <p:nvPr/>
        </p:nvSpPr>
        <p:spPr>
          <a:xfrm>
            <a:off x="2473903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7C1A9C8-DAB4-49CB-BBCA-0EEE54976A41}"/>
              </a:ext>
            </a:extLst>
          </p:cNvPr>
          <p:cNvSpPr/>
          <p:nvPr/>
        </p:nvSpPr>
        <p:spPr>
          <a:xfrm>
            <a:off x="2807085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F995779-0242-4EC8-8974-2AD57DE30A76}"/>
              </a:ext>
            </a:extLst>
          </p:cNvPr>
          <p:cNvSpPr/>
          <p:nvPr/>
        </p:nvSpPr>
        <p:spPr>
          <a:xfrm>
            <a:off x="3180037" y="377247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57B0B19-7552-4018-BD08-FDD657E425B3}"/>
              </a:ext>
            </a:extLst>
          </p:cNvPr>
          <p:cNvSpPr/>
          <p:nvPr/>
        </p:nvSpPr>
        <p:spPr>
          <a:xfrm>
            <a:off x="3219807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81B6AF1-A912-4CF8-AF4F-A0A311CCFFA7}"/>
              </a:ext>
            </a:extLst>
          </p:cNvPr>
          <p:cNvSpPr/>
          <p:nvPr/>
        </p:nvSpPr>
        <p:spPr>
          <a:xfrm>
            <a:off x="3552989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CA9DDDD-8432-4FC7-8A08-2B1F687EC944}"/>
              </a:ext>
            </a:extLst>
          </p:cNvPr>
          <p:cNvSpPr/>
          <p:nvPr/>
        </p:nvSpPr>
        <p:spPr>
          <a:xfrm>
            <a:off x="2359140" y="4242519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89EF8C7-95A6-46C1-893B-A0A5C8211DAB}"/>
              </a:ext>
            </a:extLst>
          </p:cNvPr>
          <p:cNvSpPr/>
          <p:nvPr/>
        </p:nvSpPr>
        <p:spPr>
          <a:xfrm>
            <a:off x="2394364" y="4277718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2642492-215A-4830-8CA1-A79374C5C624}"/>
              </a:ext>
            </a:extLst>
          </p:cNvPr>
          <p:cNvSpPr/>
          <p:nvPr/>
        </p:nvSpPr>
        <p:spPr>
          <a:xfrm>
            <a:off x="2434135" y="431291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284159D-7D87-4A4E-BDC1-1033D42D4F91}"/>
              </a:ext>
            </a:extLst>
          </p:cNvPr>
          <p:cNvSpPr/>
          <p:nvPr/>
        </p:nvSpPr>
        <p:spPr>
          <a:xfrm>
            <a:off x="2473905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3BB2D95-98B6-49EA-AB50-4665A11D0E34}"/>
              </a:ext>
            </a:extLst>
          </p:cNvPr>
          <p:cNvSpPr/>
          <p:nvPr/>
        </p:nvSpPr>
        <p:spPr>
          <a:xfrm>
            <a:off x="2807087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D896F7F-6DFD-40C7-B665-55A0AE9EE376}"/>
              </a:ext>
            </a:extLst>
          </p:cNvPr>
          <p:cNvSpPr/>
          <p:nvPr/>
        </p:nvSpPr>
        <p:spPr>
          <a:xfrm>
            <a:off x="3180039" y="431291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CBA3DB0-F015-4D09-B47C-13911BA12422}"/>
              </a:ext>
            </a:extLst>
          </p:cNvPr>
          <p:cNvSpPr/>
          <p:nvPr/>
        </p:nvSpPr>
        <p:spPr>
          <a:xfrm>
            <a:off x="3219809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1F9A289-7AEF-415F-A169-95B58202BA8D}"/>
              </a:ext>
            </a:extLst>
          </p:cNvPr>
          <p:cNvSpPr/>
          <p:nvPr/>
        </p:nvSpPr>
        <p:spPr>
          <a:xfrm>
            <a:off x="3552991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2BA9BB7-C98E-40D6-9207-FEEAF6361D6B}"/>
              </a:ext>
            </a:extLst>
          </p:cNvPr>
          <p:cNvSpPr/>
          <p:nvPr/>
        </p:nvSpPr>
        <p:spPr>
          <a:xfrm>
            <a:off x="2394363" y="4749812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95568894-ACC2-4A16-8D3F-B66DCAF0C8F2}"/>
              </a:ext>
            </a:extLst>
          </p:cNvPr>
          <p:cNvSpPr/>
          <p:nvPr/>
        </p:nvSpPr>
        <p:spPr>
          <a:xfrm>
            <a:off x="2434134" y="478501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60D3976-D068-4245-84AA-53E3C1EDC670}"/>
              </a:ext>
            </a:extLst>
          </p:cNvPr>
          <p:cNvSpPr/>
          <p:nvPr/>
        </p:nvSpPr>
        <p:spPr>
          <a:xfrm>
            <a:off x="2473904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7C5E6CB-9EB6-40C0-B157-B936490F0952}"/>
              </a:ext>
            </a:extLst>
          </p:cNvPr>
          <p:cNvSpPr/>
          <p:nvPr/>
        </p:nvSpPr>
        <p:spPr>
          <a:xfrm>
            <a:off x="2807086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A1294D2-F6B7-4560-A489-97A1BF2A85EE}"/>
              </a:ext>
            </a:extLst>
          </p:cNvPr>
          <p:cNvSpPr/>
          <p:nvPr/>
        </p:nvSpPr>
        <p:spPr>
          <a:xfrm>
            <a:off x="3180038" y="478501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74EA446-8F82-4FF7-AD4A-7444EFC6E8B8}"/>
              </a:ext>
            </a:extLst>
          </p:cNvPr>
          <p:cNvSpPr/>
          <p:nvPr/>
        </p:nvSpPr>
        <p:spPr>
          <a:xfrm>
            <a:off x="3219808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376255D-AAA4-4796-BC9A-A88253ED7AB9}"/>
              </a:ext>
            </a:extLst>
          </p:cNvPr>
          <p:cNvSpPr/>
          <p:nvPr/>
        </p:nvSpPr>
        <p:spPr>
          <a:xfrm>
            <a:off x="3552990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7EFCBD9-8094-4078-9EAC-13B2A2CE904C}"/>
              </a:ext>
            </a:extLst>
          </p:cNvPr>
          <p:cNvSpPr/>
          <p:nvPr/>
        </p:nvSpPr>
        <p:spPr>
          <a:xfrm>
            <a:off x="2394362" y="5221906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B4E5D09-04F5-4D45-9EB0-264CF9936376}"/>
              </a:ext>
            </a:extLst>
          </p:cNvPr>
          <p:cNvSpPr/>
          <p:nvPr/>
        </p:nvSpPr>
        <p:spPr>
          <a:xfrm>
            <a:off x="2434133" y="525710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1ADFA60-74AB-49C8-8E9F-083CE4497960}"/>
              </a:ext>
            </a:extLst>
          </p:cNvPr>
          <p:cNvSpPr/>
          <p:nvPr/>
        </p:nvSpPr>
        <p:spPr>
          <a:xfrm>
            <a:off x="2473903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C7A0770-8BA4-4784-9D39-532BF6CD2C9B}"/>
              </a:ext>
            </a:extLst>
          </p:cNvPr>
          <p:cNvSpPr/>
          <p:nvPr/>
        </p:nvSpPr>
        <p:spPr>
          <a:xfrm>
            <a:off x="2807085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79BF243-0EF2-4054-92AC-16EB6AEE1656}"/>
              </a:ext>
            </a:extLst>
          </p:cNvPr>
          <p:cNvSpPr/>
          <p:nvPr/>
        </p:nvSpPr>
        <p:spPr>
          <a:xfrm>
            <a:off x="3180037" y="525710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26F7AA4-DD79-4754-A70F-D400B8C1D8C7}"/>
              </a:ext>
            </a:extLst>
          </p:cNvPr>
          <p:cNvSpPr/>
          <p:nvPr/>
        </p:nvSpPr>
        <p:spPr>
          <a:xfrm>
            <a:off x="3219807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39E5EE3-2182-4DA3-B8A4-63772F4DFFC1}"/>
              </a:ext>
            </a:extLst>
          </p:cNvPr>
          <p:cNvSpPr/>
          <p:nvPr/>
        </p:nvSpPr>
        <p:spPr>
          <a:xfrm>
            <a:off x="3552989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9876576-196F-440C-9D45-4978842A77C1}"/>
              </a:ext>
            </a:extLst>
          </p:cNvPr>
          <p:cNvSpPr/>
          <p:nvPr/>
        </p:nvSpPr>
        <p:spPr>
          <a:xfrm>
            <a:off x="5277275" y="2757892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6C3C16D-0FC0-47B1-AA64-779F076DB104}"/>
              </a:ext>
            </a:extLst>
          </p:cNvPr>
          <p:cNvSpPr/>
          <p:nvPr/>
        </p:nvSpPr>
        <p:spPr>
          <a:xfrm>
            <a:off x="5312499" y="2793091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E798E7A-8FE7-4E5C-ABD0-717286E82DFF}"/>
              </a:ext>
            </a:extLst>
          </p:cNvPr>
          <p:cNvSpPr/>
          <p:nvPr/>
        </p:nvSpPr>
        <p:spPr>
          <a:xfrm>
            <a:off x="5352270" y="282828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8D47456-CB70-4288-BC1A-D17EAB2F040F}"/>
              </a:ext>
            </a:extLst>
          </p:cNvPr>
          <p:cNvSpPr/>
          <p:nvPr/>
        </p:nvSpPr>
        <p:spPr>
          <a:xfrm>
            <a:off x="5392040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3E87BE9-C28A-416E-B647-4D3AAF800648}"/>
              </a:ext>
            </a:extLst>
          </p:cNvPr>
          <p:cNvSpPr/>
          <p:nvPr/>
        </p:nvSpPr>
        <p:spPr>
          <a:xfrm>
            <a:off x="5725222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5709871D-860E-4804-B35A-DC29D9695437}"/>
              </a:ext>
            </a:extLst>
          </p:cNvPr>
          <p:cNvSpPr/>
          <p:nvPr/>
        </p:nvSpPr>
        <p:spPr>
          <a:xfrm>
            <a:off x="6098174" y="282828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E9A6324-B407-4585-9346-243EB01F2302}"/>
              </a:ext>
            </a:extLst>
          </p:cNvPr>
          <p:cNvSpPr/>
          <p:nvPr/>
        </p:nvSpPr>
        <p:spPr>
          <a:xfrm>
            <a:off x="6137944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C40FE51-EFF1-4E58-A237-BD92A28B8AD8}"/>
              </a:ext>
            </a:extLst>
          </p:cNvPr>
          <p:cNvSpPr/>
          <p:nvPr/>
        </p:nvSpPr>
        <p:spPr>
          <a:xfrm>
            <a:off x="6471126" y="286348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FF5E9874-FB6E-4A31-AEDB-47777745B9F1}"/>
              </a:ext>
            </a:extLst>
          </p:cNvPr>
          <p:cNvSpPr/>
          <p:nvPr/>
        </p:nvSpPr>
        <p:spPr>
          <a:xfrm>
            <a:off x="5312498" y="3265185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6ABED9C-40F1-44B7-8FAC-E8142BEC30D6}"/>
              </a:ext>
            </a:extLst>
          </p:cNvPr>
          <p:cNvSpPr/>
          <p:nvPr/>
        </p:nvSpPr>
        <p:spPr>
          <a:xfrm>
            <a:off x="5352269" y="330038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4C8EAE5-4EDB-4A70-8F9A-BAEE5B311B00}"/>
              </a:ext>
            </a:extLst>
          </p:cNvPr>
          <p:cNvSpPr/>
          <p:nvPr/>
        </p:nvSpPr>
        <p:spPr>
          <a:xfrm>
            <a:off x="5392039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FADDBAA-5E7B-44ED-B942-D5D6FC46733A}"/>
              </a:ext>
            </a:extLst>
          </p:cNvPr>
          <p:cNvSpPr/>
          <p:nvPr/>
        </p:nvSpPr>
        <p:spPr>
          <a:xfrm>
            <a:off x="5725221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7F1345C7-8F4C-4035-891D-5F6A11823641}"/>
              </a:ext>
            </a:extLst>
          </p:cNvPr>
          <p:cNvSpPr/>
          <p:nvPr/>
        </p:nvSpPr>
        <p:spPr>
          <a:xfrm>
            <a:off x="6098173" y="330038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87292A6A-D431-4538-8772-78DC2C5C76A3}"/>
              </a:ext>
            </a:extLst>
          </p:cNvPr>
          <p:cNvSpPr/>
          <p:nvPr/>
        </p:nvSpPr>
        <p:spPr>
          <a:xfrm>
            <a:off x="6137943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F8CD52CD-0814-4A4E-9F64-31B0C4A0A8D4}"/>
              </a:ext>
            </a:extLst>
          </p:cNvPr>
          <p:cNvSpPr/>
          <p:nvPr/>
        </p:nvSpPr>
        <p:spPr>
          <a:xfrm>
            <a:off x="6471125" y="333558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5723A7B2-BA59-4B29-97CE-941801C5C1BC}"/>
              </a:ext>
            </a:extLst>
          </p:cNvPr>
          <p:cNvSpPr/>
          <p:nvPr/>
        </p:nvSpPr>
        <p:spPr>
          <a:xfrm>
            <a:off x="5312497" y="3737279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6E77E268-517D-4CD0-B76A-3DA6F6120B94}"/>
              </a:ext>
            </a:extLst>
          </p:cNvPr>
          <p:cNvSpPr/>
          <p:nvPr/>
        </p:nvSpPr>
        <p:spPr>
          <a:xfrm>
            <a:off x="5352268" y="377247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8253BD8C-5BF9-4D02-B55B-3FCB73279B5A}"/>
              </a:ext>
            </a:extLst>
          </p:cNvPr>
          <p:cNvSpPr/>
          <p:nvPr/>
        </p:nvSpPr>
        <p:spPr>
          <a:xfrm>
            <a:off x="5392038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D36F62E-6364-4B0C-8918-798F9B9293A8}"/>
              </a:ext>
            </a:extLst>
          </p:cNvPr>
          <p:cNvSpPr/>
          <p:nvPr/>
        </p:nvSpPr>
        <p:spPr>
          <a:xfrm>
            <a:off x="5725220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3AAD933C-75E4-4E73-AEA9-CF88D5A0C021}"/>
              </a:ext>
            </a:extLst>
          </p:cNvPr>
          <p:cNvSpPr/>
          <p:nvPr/>
        </p:nvSpPr>
        <p:spPr>
          <a:xfrm>
            <a:off x="6098172" y="377247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2EDAE145-334A-44B2-B8B1-3F60298A6B3B}"/>
              </a:ext>
            </a:extLst>
          </p:cNvPr>
          <p:cNvSpPr/>
          <p:nvPr/>
        </p:nvSpPr>
        <p:spPr>
          <a:xfrm>
            <a:off x="6137942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1319C5EA-DFDC-4121-91D7-3E56B2E53DEC}"/>
              </a:ext>
            </a:extLst>
          </p:cNvPr>
          <p:cNvSpPr/>
          <p:nvPr/>
        </p:nvSpPr>
        <p:spPr>
          <a:xfrm>
            <a:off x="6471124" y="380767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DDD17F84-D575-4440-8178-0CF64903FC62}"/>
              </a:ext>
            </a:extLst>
          </p:cNvPr>
          <p:cNvSpPr/>
          <p:nvPr/>
        </p:nvSpPr>
        <p:spPr>
          <a:xfrm>
            <a:off x="5277275" y="4242519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FEEB2DA-CF88-4B78-8FE5-8CBFE90F3AF8}"/>
              </a:ext>
            </a:extLst>
          </p:cNvPr>
          <p:cNvSpPr/>
          <p:nvPr/>
        </p:nvSpPr>
        <p:spPr>
          <a:xfrm>
            <a:off x="5312499" y="4277718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41388513-4D6A-460A-ABFB-5D7B63816A3D}"/>
              </a:ext>
            </a:extLst>
          </p:cNvPr>
          <p:cNvSpPr/>
          <p:nvPr/>
        </p:nvSpPr>
        <p:spPr>
          <a:xfrm>
            <a:off x="5352270" y="431291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A3B5CD4D-27BB-4B64-9BE5-B5B25806E519}"/>
              </a:ext>
            </a:extLst>
          </p:cNvPr>
          <p:cNvSpPr/>
          <p:nvPr/>
        </p:nvSpPr>
        <p:spPr>
          <a:xfrm>
            <a:off x="5392040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EACE17DE-05A4-40FC-9797-FEC3BBFB1898}"/>
              </a:ext>
            </a:extLst>
          </p:cNvPr>
          <p:cNvSpPr/>
          <p:nvPr/>
        </p:nvSpPr>
        <p:spPr>
          <a:xfrm>
            <a:off x="5725222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609E5014-9A6D-4D3E-9C76-AFB36C9A3373}"/>
              </a:ext>
            </a:extLst>
          </p:cNvPr>
          <p:cNvSpPr/>
          <p:nvPr/>
        </p:nvSpPr>
        <p:spPr>
          <a:xfrm>
            <a:off x="6098174" y="431291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2BF2D1BF-2038-4A54-8B84-7AC3E343EA76}"/>
              </a:ext>
            </a:extLst>
          </p:cNvPr>
          <p:cNvSpPr/>
          <p:nvPr/>
        </p:nvSpPr>
        <p:spPr>
          <a:xfrm>
            <a:off x="6137944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B6BBFF27-1E43-4162-918A-9939C24FB1C3}"/>
              </a:ext>
            </a:extLst>
          </p:cNvPr>
          <p:cNvSpPr/>
          <p:nvPr/>
        </p:nvSpPr>
        <p:spPr>
          <a:xfrm>
            <a:off x="6471126" y="434811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A9A55346-72B6-49F8-A6BE-53D058884B9D}"/>
              </a:ext>
            </a:extLst>
          </p:cNvPr>
          <p:cNvSpPr/>
          <p:nvPr/>
        </p:nvSpPr>
        <p:spPr>
          <a:xfrm>
            <a:off x="5312498" y="4749812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24097E68-1BB5-406C-AF33-22707083D645}"/>
              </a:ext>
            </a:extLst>
          </p:cNvPr>
          <p:cNvSpPr/>
          <p:nvPr/>
        </p:nvSpPr>
        <p:spPr>
          <a:xfrm>
            <a:off x="5352269" y="478501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536A62E9-0C92-4C14-AA78-57FCFF5B5FFC}"/>
              </a:ext>
            </a:extLst>
          </p:cNvPr>
          <p:cNvSpPr/>
          <p:nvPr/>
        </p:nvSpPr>
        <p:spPr>
          <a:xfrm>
            <a:off x="5392039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DAB30685-BE08-47C0-A93D-11DDD6CAB1FB}"/>
              </a:ext>
            </a:extLst>
          </p:cNvPr>
          <p:cNvSpPr/>
          <p:nvPr/>
        </p:nvSpPr>
        <p:spPr>
          <a:xfrm>
            <a:off x="5725221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6E90D3BF-F17F-43A8-BF7A-CF166059ABCC}"/>
              </a:ext>
            </a:extLst>
          </p:cNvPr>
          <p:cNvSpPr/>
          <p:nvPr/>
        </p:nvSpPr>
        <p:spPr>
          <a:xfrm>
            <a:off x="6098173" y="478501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2254C277-BDC2-4FAA-9530-5373E5C28199}"/>
              </a:ext>
            </a:extLst>
          </p:cNvPr>
          <p:cNvSpPr/>
          <p:nvPr/>
        </p:nvSpPr>
        <p:spPr>
          <a:xfrm>
            <a:off x="6137943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DBA3E7B5-E4FE-448E-A218-374083EAAD54}"/>
              </a:ext>
            </a:extLst>
          </p:cNvPr>
          <p:cNvSpPr/>
          <p:nvPr/>
        </p:nvSpPr>
        <p:spPr>
          <a:xfrm>
            <a:off x="6471125" y="482020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85916F40-46A3-4AE3-A968-55BB29D9B935}"/>
              </a:ext>
            </a:extLst>
          </p:cNvPr>
          <p:cNvSpPr/>
          <p:nvPr/>
        </p:nvSpPr>
        <p:spPr>
          <a:xfrm>
            <a:off x="5312497" y="5221906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2778C371-56B5-42AF-97A4-82FB6E8E9980}"/>
              </a:ext>
            </a:extLst>
          </p:cNvPr>
          <p:cNvSpPr/>
          <p:nvPr/>
        </p:nvSpPr>
        <p:spPr>
          <a:xfrm>
            <a:off x="5352268" y="525710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57E5B1D9-9FFD-4306-9F31-65A72886637B}"/>
              </a:ext>
            </a:extLst>
          </p:cNvPr>
          <p:cNvSpPr/>
          <p:nvPr/>
        </p:nvSpPr>
        <p:spPr>
          <a:xfrm>
            <a:off x="5392038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D035E210-0599-4A95-9D86-59EC24FEB9F4}"/>
              </a:ext>
            </a:extLst>
          </p:cNvPr>
          <p:cNvSpPr/>
          <p:nvPr/>
        </p:nvSpPr>
        <p:spPr>
          <a:xfrm>
            <a:off x="5725220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00976521-DBE9-49F2-B609-A57C05B7DA79}"/>
              </a:ext>
            </a:extLst>
          </p:cNvPr>
          <p:cNvSpPr/>
          <p:nvPr/>
        </p:nvSpPr>
        <p:spPr>
          <a:xfrm>
            <a:off x="6098172" y="525710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AFEB243C-9749-42F5-A75A-59A54A58BAA4}"/>
              </a:ext>
            </a:extLst>
          </p:cNvPr>
          <p:cNvSpPr/>
          <p:nvPr/>
        </p:nvSpPr>
        <p:spPr>
          <a:xfrm>
            <a:off x="6137942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C3C06964-BF5F-4F3F-952C-2FF080BC5AD1}"/>
              </a:ext>
            </a:extLst>
          </p:cNvPr>
          <p:cNvSpPr/>
          <p:nvPr/>
        </p:nvSpPr>
        <p:spPr>
          <a:xfrm>
            <a:off x="6471124" y="529230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FDF49-ADF3-4A2B-941F-D57290669C41}"/>
              </a:ext>
            </a:extLst>
          </p:cNvPr>
          <p:cNvSpPr txBox="1"/>
          <p:nvPr/>
        </p:nvSpPr>
        <p:spPr>
          <a:xfrm>
            <a:off x="7007160" y="1372174"/>
            <a:ext cx="284404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array([[[[ 0,  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[12, 13]],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[[ 4,  5],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[16, 17]],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[[ 8,  9],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[20, 21]]],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[[[ 2,  3],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[14, 15]],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[[ 6,  7],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[18, 19]],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[[10, 11],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[22, 23]]]])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8822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0E9985C-15FF-45E1-817A-1D870A0672E0}"/>
              </a:ext>
            </a:extLst>
          </p:cNvPr>
          <p:cNvSpPr/>
          <p:nvPr/>
        </p:nvSpPr>
        <p:spPr>
          <a:xfrm>
            <a:off x="1486733" y="2506302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np.arange(24).reshape(2,3,2,2)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np.transpose(a, (2,3,0,1))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3F439EC-B35F-4DCC-8725-7EE427C533D8}"/>
              </a:ext>
            </a:extLst>
          </p:cNvPr>
          <p:cNvSpPr/>
          <p:nvPr/>
        </p:nvSpPr>
        <p:spPr>
          <a:xfrm>
            <a:off x="3611136" y="3589292"/>
            <a:ext cx="328612" cy="40163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EEA538A-83C2-4127-B710-B7718E3E4B6E}"/>
              </a:ext>
            </a:extLst>
          </p:cNvPr>
          <p:cNvSpPr/>
          <p:nvPr/>
        </p:nvSpPr>
        <p:spPr>
          <a:xfrm>
            <a:off x="1521957" y="2541501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88D40F-86CD-410F-9FF9-29CA00BDE1BE}"/>
              </a:ext>
            </a:extLst>
          </p:cNvPr>
          <p:cNvSpPr/>
          <p:nvPr/>
        </p:nvSpPr>
        <p:spPr>
          <a:xfrm>
            <a:off x="1561728" y="257669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B935315-2296-42D5-B96B-49C4F8CFFF02}"/>
              </a:ext>
            </a:extLst>
          </p:cNvPr>
          <p:cNvSpPr/>
          <p:nvPr/>
        </p:nvSpPr>
        <p:spPr>
          <a:xfrm>
            <a:off x="1601498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6B3AD3-1551-45D6-B7AC-54F8B6188B97}"/>
              </a:ext>
            </a:extLst>
          </p:cNvPr>
          <p:cNvSpPr/>
          <p:nvPr/>
        </p:nvSpPr>
        <p:spPr>
          <a:xfrm>
            <a:off x="1934680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8D8181-28C9-4411-872A-28E008A2B84C}"/>
              </a:ext>
            </a:extLst>
          </p:cNvPr>
          <p:cNvSpPr/>
          <p:nvPr/>
        </p:nvSpPr>
        <p:spPr>
          <a:xfrm>
            <a:off x="2307632" y="257669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6838C8-6AC3-4C5E-B915-67A3C9249B5B}"/>
              </a:ext>
            </a:extLst>
          </p:cNvPr>
          <p:cNvSpPr/>
          <p:nvPr/>
        </p:nvSpPr>
        <p:spPr>
          <a:xfrm>
            <a:off x="2347402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CB0BFC3-86CB-4273-9D77-81F0529EBF14}"/>
              </a:ext>
            </a:extLst>
          </p:cNvPr>
          <p:cNvSpPr/>
          <p:nvPr/>
        </p:nvSpPr>
        <p:spPr>
          <a:xfrm>
            <a:off x="2680584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CF7D570-1A30-4055-A24D-01F436663140}"/>
              </a:ext>
            </a:extLst>
          </p:cNvPr>
          <p:cNvSpPr/>
          <p:nvPr/>
        </p:nvSpPr>
        <p:spPr>
          <a:xfrm>
            <a:off x="1521956" y="3013595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5FC1FE1-1977-4E35-9B1A-5F33CDE42E00}"/>
              </a:ext>
            </a:extLst>
          </p:cNvPr>
          <p:cNvSpPr/>
          <p:nvPr/>
        </p:nvSpPr>
        <p:spPr>
          <a:xfrm>
            <a:off x="1561727" y="304879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CF13E19-ABBB-43DA-A751-0980984CB172}"/>
              </a:ext>
            </a:extLst>
          </p:cNvPr>
          <p:cNvSpPr/>
          <p:nvPr/>
        </p:nvSpPr>
        <p:spPr>
          <a:xfrm>
            <a:off x="1601497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7C2ECB9-9308-47AE-B7CB-B67745029C0D}"/>
              </a:ext>
            </a:extLst>
          </p:cNvPr>
          <p:cNvSpPr/>
          <p:nvPr/>
        </p:nvSpPr>
        <p:spPr>
          <a:xfrm>
            <a:off x="1934679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C1D1D56-963C-4E3F-B5F5-E2F5DA440E83}"/>
              </a:ext>
            </a:extLst>
          </p:cNvPr>
          <p:cNvSpPr/>
          <p:nvPr/>
        </p:nvSpPr>
        <p:spPr>
          <a:xfrm>
            <a:off x="2307631" y="304879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1330024-F2FA-4833-9536-EA0C28852F65}"/>
              </a:ext>
            </a:extLst>
          </p:cNvPr>
          <p:cNvSpPr/>
          <p:nvPr/>
        </p:nvSpPr>
        <p:spPr>
          <a:xfrm>
            <a:off x="2347401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F2184E5-D5EF-4140-AE99-F5B6AF440B66}"/>
              </a:ext>
            </a:extLst>
          </p:cNvPr>
          <p:cNvSpPr/>
          <p:nvPr/>
        </p:nvSpPr>
        <p:spPr>
          <a:xfrm>
            <a:off x="2680583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C0CF90A-1240-4113-B4C7-2B0002DCD99A}"/>
              </a:ext>
            </a:extLst>
          </p:cNvPr>
          <p:cNvSpPr/>
          <p:nvPr/>
        </p:nvSpPr>
        <p:spPr>
          <a:xfrm>
            <a:off x="1521955" y="3485689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F3E60E0-A7A7-4343-B313-164892539C94}"/>
              </a:ext>
            </a:extLst>
          </p:cNvPr>
          <p:cNvSpPr/>
          <p:nvPr/>
        </p:nvSpPr>
        <p:spPr>
          <a:xfrm>
            <a:off x="1561726" y="352088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DE6B7CC-8F10-49DF-B036-B1C57576116E}"/>
              </a:ext>
            </a:extLst>
          </p:cNvPr>
          <p:cNvSpPr/>
          <p:nvPr/>
        </p:nvSpPr>
        <p:spPr>
          <a:xfrm>
            <a:off x="1601496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7C1A9C8-DAB4-49CB-BBCA-0EEE54976A41}"/>
              </a:ext>
            </a:extLst>
          </p:cNvPr>
          <p:cNvSpPr/>
          <p:nvPr/>
        </p:nvSpPr>
        <p:spPr>
          <a:xfrm>
            <a:off x="1934678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F995779-0242-4EC8-8974-2AD57DE30A76}"/>
              </a:ext>
            </a:extLst>
          </p:cNvPr>
          <p:cNvSpPr/>
          <p:nvPr/>
        </p:nvSpPr>
        <p:spPr>
          <a:xfrm>
            <a:off x="2307630" y="352088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57B0B19-7552-4018-BD08-FDD657E425B3}"/>
              </a:ext>
            </a:extLst>
          </p:cNvPr>
          <p:cNvSpPr/>
          <p:nvPr/>
        </p:nvSpPr>
        <p:spPr>
          <a:xfrm>
            <a:off x="2347400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81B6AF1-A912-4CF8-AF4F-A0A311CCFFA7}"/>
              </a:ext>
            </a:extLst>
          </p:cNvPr>
          <p:cNvSpPr/>
          <p:nvPr/>
        </p:nvSpPr>
        <p:spPr>
          <a:xfrm>
            <a:off x="2680582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CA9DDDD-8432-4FC7-8A08-2B1F687EC944}"/>
              </a:ext>
            </a:extLst>
          </p:cNvPr>
          <p:cNvSpPr/>
          <p:nvPr/>
        </p:nvSpPr>
        <p:spPr>
          <a:xfrm>
            <a:off x="1486733" y="3990929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89EF8C7-95A6-46C1-893B-A0A5C8211DAB}"/>
              </a:ext>
            </a:extLst>
          </p:cNvPr>
          <p:cNvSpPr/>
          <p:nvPr/>
        </p:nvSpPr>
        <p:spPr>
          <a:xfrm>
            <a:off x="1521957" y="4026128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2642492-215A-4830-8CA1-A79374C5C624}"/>
              </a:ext>
            </a:extLst>
          </p:cNvPr>
          <p:cNvSpPr/>
          <p:nvPr/>
        </p:nvSpPr>
        <p:spPr>
          <a:xfrm>
            <a:off x="1561728" y="406132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284159D-7D87-4A4E-BDC1-1033D42D4F91}"/>
              </a:ext>
            </a:extLst>
          </p:cNvPr>
          <p:cNvSpPr/>
          <p:nvPr/>
        </p:nvSpPr>
        <p:spPr>
          <a:xfrm>
            <a:off x="1601498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3BB2D95-98B6-49EA-AB50-4665A11D0E34}"/>
              </a:ext>
            </a:extLst>
          </p:cNvPr>
          <p:cNvSpPr/>
          <p:nvPr/>
        </p:nvSpPr>
        <p:spPr>
          <a:xfrm>
            <a:off x="1934680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D896F7F-6DFD-40C7-B665-55A0AE9EE376}"/>
              </a:ext>
            </a:extLst>
          </p:cNvPr>
          <p:cNvSpPr/>
          <p:nvPr/>
        </p:nvSpPr>
        <p:spPr>
          <a:xfrm>
            <a:off x="2307632" y="406132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CBA3DB0-F015-4D09-B47C-13911BA12422}"/>
              </a:ext>
            </a:extLst>
          </p:cNvPr>
          <p:cNvSpPr/>
          <p:nvPr/>
        </p:nvSpPr>
        <p:spPr>
          <a:xfrm>
            <a:off x="2347402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1F9A289-7AEF-415F-A169-95B58202BA8D}"/>
              </a:ext>
            </a:extLst>
          </p:cNvPr>
          <p:cNvSpPr/>
          <p:nvPr/>
        </p:nvSpPr>
        <p:spPr>
          <a:xfrm>
            <a:off x="2680584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2BA9BB7-C98E-40D6-9207-FEEAF6361D6B}"/>
              </a:ext>
            </a:extLst>
          </p:cNvPr>
          <p:cNvSpPr/>
          <p:nvPr/>
        </p:nvSpPr>
        <p:spPr>
          <a:xfrm>
            <a:off x="1521956" y="4498222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95568894-ACC2-4A16-8D3F-B66DCAF0C8F2}"/>
              </a:ext>
            </a:extLst>
          </p:cNvPr>
          <p:cNvSpPr/>
          <p:nvPr/>
        </p:nvSpPr>
        <p:spPr>
          <a:xfrm>
            <a:off x="1561727" y="453342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60D3976-D068-4245-84AA-53E3C1EDC670}"/>
              </a:ext>
            </a:extLst>
          </p:cNvPr>
          <p:cNvSpPr/>
          <p:nvPr/>
        </p:nvSpPr>
        <p:spPr>
          <a:xfrm>
            <a:off x="1601497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7C5E6CB-9EB6-40C0-B157-B936490F0952}"/>
              </a:ext>
            </a:extLst>
          </p:cNvPr>
          <p:cNvSpPr/>
          <p:nvPr/>
        </p:nvSpPr>
        <p:spPr>
          <a:xfrm>
            <a:off x="1934679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A1294D2-F6B7-4560-A489-97A1BF2A85EE}"/>
              </a:ext>
            </a:extLst>
          </p:cNvPr>
          <p:cNvSpPr/>
          <p:nvPr/>
        </p:nvSpPr>
        <p:spPr>
          <a:xfrm>
            <a:off x="2307631" y="453342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74EA446-8F82-4FF7-AD4A-7444EFC6E8B8}"/>
              </a:ext>
            </a:extLst>
          </p:cNvPr>
          <p:cNvSpPr/>
          <p:nvPr/>
        </p:nvSpPr>
        <p:spPr>
          <a:xfrm>
            <a:off x="2347401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376255D-AAA4-4796-BC9A-A88253ED7AB9}"/>
              </a:ext>
            </a:extLst>
          </p:cNvPr>
          <p:cNvSpPr/>
          <p:nvPr/>
        </p:nvSpPr>
        <p:spPr>
          <a:xfrm>
            <a:off x="2680583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7EFCBD9-8094-4078-9EAC-13B2A2CE904C}"/>
              </a:ext>
            </a:extLst>
          </p:cNvPr>
          <p:cNvSpPr/>
          <p:nvPr/>
        </p:nvSpPr>
        <p:spPr>
          <a:xfrm>
            <a:off x="1521955" y="4970316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B4E5D09-04F5-4D45-9EB0-264CF9936376}"/>
              </a:ext>
            </a:extLst>
          </p:cNvPr>
          <p:cNvSpPr/>
          <p:nvPr/>
        </p:nvSpPr>
        <p:spPr>
          <a:xfrm>
            <a:off x="1561726" y="500551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1ADFA60-74AB-49C8-8E9F-083CE4497960}"/>
              </a:ext>
            </a:extLst>
          </p:cNvPr>
          <p:cNvSpPr/>
          <p:nvPr/>
        </p:nvSpPr>
        <p:spPr>
          <a:xfrm>
            <a:off x="1601496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C7A0770-8BA4-4784-9D39-532BF6CD2C9B}"/>
              </a:ext>
            </a:extLst>
          </p:cNvPr>
          <p:cNvSpPr/>
          <p:nvPr/>
        </p:nvSpPr>
        <p:spPr>
          <a:xfrm>
            <a:off x="1934678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79BF243-0EF2-4054-92AC-16EB6AEE1656}"/>
              </a:ext>
            </a:extLst>
          </p:cNvPr>
          <p:cNvSpPr/>
          <p:nvPr/>
        </p:nvSpPr>
        <p:spPr>
          <a:xfrm>
            <a:off x="2307630" y="500551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26F7AA4-DD79-4754-A70F-D400B8C1D8C7}"/>
              </a:ext>
            </a:extLst>
          </p:cNvPr>
          <p:cNvSpPr/>
          <p:nvPr/>
        </p:nvSpPr>
        <p:spPr>
          <a:xfrm>
            <a:off x="2347400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39E5EE3-2182-4DA3-B8A4-63772F4DFFC1}"/>
              </a:ext>
            </a:extLst>
          </p:cNvPr>
          <p:cNvSpPr/>
          <p:nvPr/>
        </p:nvSpPr>
        <p:spPr>
          <a:xfrm>
            <a:off x="2680582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9876576-196F-440C-9D45-4978842A77C1}"/>
              </a:ext>
            </a:extLst>
          </p:cNvPr>
          <p:cNvSpPr/>
          <p:nvPr/>
        </p:nvSpPr>
        <p:spPr>
          <a:xfrm>
            <a:off x="4402035" y="2776608"/>
            <a:ext cx="2300770" cy="10145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6C3C16D-0FC0-47B1-AA64-779F076DB104}"/>
              </a:ext>
            </a:extLst>
          </p:cNvPr>
          <p:cNvSpPr/>
          <p:nvPr/>
        </p:nvSpPr>
        <p:spPr>
          <a:xfrm>
            <a:off x="4437259" y="2811807"/>
            <a:ext cx="2224822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E798E7A-8FE7-4E5C-ABD0-717286E82DFF}"/>
              </a:ext>
            </a:extLst>
          </p:cNvPr>
          <p:cNvSpPr/>
          <p:nvPr/>
        </p:nvSpPr>
        <p:spPr>
          <a:xfrm>
            <a:off x="4477030" y="2847005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8D47456-CB70-4288-BC1A-D17EAB2F040F}"/>
              </a:ext>
            </a:extLst>
          </p:cNvPr>
          <p:cNvSpPr/>
          <p:nvPr/>
        </p:nvSpPr>
        <p:spPr>
          <a:xfrm>
            <a:off x="4516800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FF5E9874-FB6E-4A31-AEDB-47777745B9F1}"/>
              </a:ext>
            </a:extLst>
          </p:cNvPr>
          <p:cNvSpPr/>
          <p:nvPr/>
        </p:nvSpPr>
        <p:spPr>
          <a:xfrm>
            <a:off x="4437258" y="3283901"/>
            <a:ext cx="2224822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6ABED9C-40F1-44B7-8FAC-E8142BEC30D6}"/>
              </a:ext>
            </a:extLst>
          </p:cNvPr>
          <p:cNvSpPr/>
          <p:nvPr/>
        </p:nvSpPr>
        <p:spPr>
          <a:xfrm>
            <a:off x="4477029" y="3319099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4C8EAE5-4EDB-4A70-8F9A-BAEE5B311B00}"/>
              </a:ext>
            </a:extLst>
          </p:cNvPr>
          <p:cNvSpPr/>
          <p:nvPr/>
        </p:nvSpPr>
        <p:spPr>
          <a:xfrm>
            <a:off x="4516799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443C2-50FC-47DD-9068-D3BD49E3A23D}"/>
              </a:ext>
            </a:extLst>
          </p:cNvPr>
          <p:cNvSpPr txBox="1"/>
          <p:nvPr/>
        </p:nvSpPr>
        <p:spPr>
          <a:xfrm>
            <a:off x="7618767" y="1077289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5F5E1C3-A948-4F4D-9D85-5DC6D8803245}"/>
              </a:ext>
            </a:extLst>
          </p:cNvPr>
          <p:cNvCxnSpPr>
            <a:cxnSpLocks/>
          </p:cNvCxnSpPr>
          <p:nvPr/>
        </p:nvCxnSpPr>
        <p:spPr>
          <a:xfrm flipH="1">
            <a:off x="8028832" y="1435129"/>
            <a:ext cx="587945" cy="156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BC651448-2F32-4FE6-92AD-1D9B7F003D35}"/>
              </a:ext>
            </a:extLst>
          </p:cNvPr>
          <p:cNvCxnSpPr>
            <a:cxnSpLocks/>
          </p:cNvCxnSpPr>
          <p:nvPr/>
        </p:nvCxnSpPr>
        <p:spPr>
          <a:xfrm flipH="1">
            <a:off x="8367747" y="1451772"/>
            <a:ext cx="588605" cy="166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F25104C-C151-486E-BA0D-BC2CB8AFE74A}"/>
              </a:ext>
            </a:extLst>
          </p:cNvPr>
          <p:cNvCxnSpPr>
            <a:cxnSpLocks/>
          </p:cNvCxnSpPr>
          <p:nvPr/>
        </p:nvCxnSpPr>
        <p:spPr>
          <a:xfrm>
            <a:off x="7953839" y="1451772"/>
            <a:ext cx="662938" cy="156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332D6-25FE-4014-B3EA-6BE09235CC06}"/>
              </a:ext>
            </a:extLst>
          </p:cNvPr>
          <p:cNvCxnSpPr>
            <a:cxnSpLocks/>
          </p:cNvCxnSpPr>
          <p:nvPr/>
        </p:nvCxnSpPr>
        <p:spPr>
          <a:xfrm>
            <a:off x="8236906" y="1451772"/>
            <a:ext cx="662938" cy="156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781AFAA-A1C9-4E57-9505-4B6B5EAB65AB}"/>
              </a:ext>
            </a:extLst>
          </p:cNvPr>
          <p:cNvSpPr/>
          <p:nvPr/>
        </p:nvSpPr>
        <p:spPr>
          <a:xfrm>
            <a:off x="4849982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FE4B1FB-8F12-4540-A846-2EE34A7AE9E4}"/>
              </a:ext>
            </a:extLst>
          </p:cNvPr>
          <p:cNvSpPr/>
          <p:nvPr/>
        </p:nvSpPr>
        <p:spPr>
          <a:xfrm>
            <a:off x="4849981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F781711-EC44-458C-B6C1-CC65CF891356}"/>
              </a:ext>
            </a:extLst>
          </p:cNvPr>
          <p:cNvSpPr/>
          <p:nvPr/>
        </p:nvSpPr>
        <p:spPr>
          <a:xfrm>
            <a:off x="5183164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9BDBC41-B953-48C3-8FDF-A498C3A94A11}"/>
              </a:ext>
            </a:extLst>
          </p:cNvPr>
          <p:cNvSpPr/>
          <p:nvPr/>
        </p:nvSpPr>
        <p:spPr>
          <a:xfrm>
            <a:off x="5183163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7106D2F-1BC1-4305-A472-AFF64FEC13FB}"/>
              </a:ext>
            </a:extLst>
          </p:cNvPr>
          <p:cNvSpPr/>
          <p:nvPr/>
        </p:nvSpPr>
        <p:spPr>
          <a:xfrm>
            <a:off x="5550629" y="2847005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76F5E37-8192-4F46-AB75-5BB147DB5D18}"/>
              </a:ext>
            </a:extLst>
          </p:cNvPr>
          <p:cNvSpPr/>
          <p:nvPr/>
        </p:nvSpPr>
        <p:spPr>
          <a:xfrm>
            <a:off x="5590399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8B2DDF3-1F4A-4EC6-B1AC-5B4A59DD8D05}"/>
              </a:ext>
            </a:extLst>
          </p:cNvPr>
          <p:cNvSpPr/>
          <p:nvPr/>
        </p:nvSpPr>
        <p:spPr>
          <a:xfrm>
            <a:off x="5550628" y="3319099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7640B0A-7A23-4010-973C-9375AA2B812F}"/>
              </a:ext>
            </a:extLst>
          </p:cNvPr>
          <p:cNvSpPr/>
          <p:nvPr/>
        </p:nvSpPr>
        <p:spPr>
          <a:xfrm>
            <a:off x="5590398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29DF93F-021C-4B43-8365-2F14FAA8D284}"/>
              </a:ext>
            </a:extLst>
          </p:cNvPr>
          <p:cNvSpPr/>
          <p:nvPr/>
        </p:nvSpPr>
        <p:spPr>
          <a:xfrm>
            <a:off x="5923581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BB590E4-1132-4E99-B58E-AEAED18C9C48}"/>
              </a:ext>
            </a:extLst>
          </p:cNvPr>
          <p:cNvSpPr/>
          <p:nvPr/>
        </p:nvSpPr>
        <p:spPr>
          <a:xfrm>
            <a:off x="5923580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4A59BF1-8ACB-4923-9EF5-A5D3FB816E4A}"/>
              </a:ext>
            </a:extLst>
          </p:cNvPr>
          <p:cNvSpPr/>
          <p:nvPr/>
        </p:nvSpPr>
        <p:spPr>
          <a:xfrm>
            <a:off x="6256763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EE72D2B-0223-4A18-A70A-56A3633F208B}"/>
              </a:ext>
            </a:extLst>
          </p:cNvPr>
          <p:cNvSpPr/>
          <p:nvPr/>
        </p:nvSpPr>
        <p:spPr>
          <a:xfrm>
            <a:off x="6256762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0CBBEE4-193D-4848-9FB8-95C2AFC1F37B}"/>
              </a:ext>
            </a:extLst>
          </p:cNvPr>
          <p:cNvSpPr/>
          <p:nvPr/>
        </p:nvSpPr>
        <p:spPr>
          <a:xfrm>
            <a:off x="4402035" y="3789314"/>
            <a:ext cx="2300770" cy="10145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14222CE-DF46-4416-AED2-0E57D150DAA1}"/>
              </a:ext>
            </a:extLst>
          </p:cNvPr>
          <p:cNvSpPr/>
          <p:nvPr/>
        </p:nvSpPr>
        <p:spPr>
          <a:xfrm>
            <a:off x="4437259" y="3824513"/>
            <a:ext cx="2224822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F91A57A-5F00-4370-B236-1F1A84284F83}"/>
              </a:ext>
            </a:extLst>
          </p:cNvPr>
          <p:cNvSpPr/>
          <p:nvPr/>
        </p:nvSpPr>
        <p:spPr>
          <a:xfrm>
            <a:off x="4477030" y="3859711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575F107-AB2B-4733-B0CA-F30EBA3ABE93}"/>
              </a:ext>
            </a:extLst>
          </p:cNvPr>
          <p:cNvSpPr/>
          <p:nvPr/>
        </p:nvSpPr>
        <p:spPr>
          <a:xfrm>
            <a:off x="4516800" y="38949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009CDD9-712B-4530-8291-5DDC0E3EF45E}"/>
              </a:ext>
            </a:extLst>
          </p:cNvPr>
          <p:cNvSpPr/>
          <p:nvPr/>
        </p:nvSpPr>
        <p:spPr>
          <a:xfrm>
            <a:off x="4437258" y="4296607"/>
            <a:ext cx="2224822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A01EC5D-574A-47EF-8413-E1296D83D46F}"/>
              </a:ext>
            </a:extLst>
          </p:cNvPr>
          <p:cNvSpPr/>
          <p:nvPr/>
        </p:nvSpPr>
        <p:spPr>
          <a:xfrm>
            <a:off x="4477029" y="4331805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5CCE377-EA33-4409-BA44-90835DEF08CB}"/>
              </a:ext>
            </a:extLst>
          </p:cNvPr>
          <p:cNvSpPr/>
          <p:nvPr/>
        </p:nvSpPr>
        <p:spPr>
          <a:xfrm>
            <a:off x="4516799" y="43670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4B7D450-3EEC-47DF-9A6F-79299023D694}"/>
              </a:ext>
            </a:extLst>
          </p:cNvPr>
          <p:cNvSpPr/>
          <p:nvPr/>
        </p:nvSpPr>
        <p:spPr>
          <a:xfrm>
            <a:off x="4849982" y="38949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A8706B0-B0D7-44AE-985E-CCB83AF49A09}"/>
              </a:ext>
            </a:extLst>
          </p:cNvPr>
          <p:cNvSpPr/>
          <p:nvPr/>
        </p:nvSpPr>
        <p:spPr>
          <a:xfrm>
            <a:off x="4849981" y="43670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88C02F8-AD36-42DD-A95E-69A7D9E50C9F}"/>
              </a:ext>
            </a:extLst>
          </p:cNvPr>
          <p:cNvSpPr/>
          <p:nvPr/>
        </p:nvSpPr>
        <p:spPr>
          <a:xfrm>
            <a:off x="5183164" y="38949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17A9E62-1739-4AAD-AA9B-D0A93701B82C}"/>
              </a:ext>
            </a:extLst>
          </p:cNvPr>
          <p:cNvSpPr/>
          <p:nvPr/>
        </p:nvSpPr>
        <p:spPr>
          <a:xfrm>
            <a:off x="5183163" y="43670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E760FAE-7154-470B-BC26-D3813FBA5E7B}"/>
              </a:ext>
            </a:extLst>
          </p:cNvPr>
          <p:cNvSpPr/>
          <p:nvPr/>
        </p:nvSpPr>
        <p:spPr>
          <a:xfrm>
            <a:off x="5550629" y="3859711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CDA0AC5-B496-406E-93A3-6B072455EE0A}"/>
              </a:ext>
            </a:extLst>
          </p:cNvPr>
          <p:cNvSpPr/>
          <p:nvPr/>
        </p:nvSpPr>
        <p:spPr>
          <a:xfrm>
            <a:off x="5590399" y="38949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1346E7E-0156-4240-BAED-506F4E187DE9}"/>
              </a:ext>
            </a:extLst>
          </p:cNvPr>
          <p:cNvSpPr/>
          <p:nvPr/>
        </p:nvSpPr>
        <p:spPr>
          <a:xfrm>
            <a:off x="5550628" y="4331805"/>
            <a:ext cx="1078146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2E962C3-0847-4AB8-96C9-4B9D30F34620}"/>
              </a:ext>
            </a:extLst>
          </p:cNvPr>
          <p:cNvSpPr/>
          <p:nvPr/>
        </p:nvSpPr>
        <p:spPr>
          <a:xfrm>
            <a:off x="5590398" y="43670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651338B-3283-4C19-A088-163E86FAE9CF}"/>
              </a:ext>
            </a:extLst>
          </p:cNvPr>
          <p:cNvSpPr/>
          <p:nvPr/>
        </p:nvSpPr>
        <p:spPr>
          <a:xfrm>
            <a:off x="5923581" y="38949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1617322-B930-4851-A99F-88AFCCCBE4A4}"/>
              </a:ext>
            </a:extLst>
          </p:cNvPr>
          <p:cNvSpPr/>
          <p:nvPr/>
        </p:nvSpPr>
        <p:spPr>
          <a:xfrm>
            <a:off x="5923580" y="43670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B64AEB3-05CA-4B8B-BBB0-41D7B67C5DDE}"/>
              </a:ext>
            </a:extLst>
          </p:cNvPr>
          <p:cNvSpPr/>
          <p:nvPr/>
        </p:nvSpPr>
        <p:spPr>
          <a:xfrm>
            <a:off x="6256763" y="3894908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E6477EE-B33E-4A1E-A4CB-CB34DCE1961B}"/>
              </a:ext>
            </a:extLst>
          </p:cNvPr>
          <p:cNvSpPr/>
          <p:nvPr/>
        </p:nvSpPr>
        <p:spPr>
          <a:xfrm>
            <a:off x="6256762" y="43670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28B47-7F6E-487B-99D2-C3AD029FA094}"/>
              </a:ext>
            </a:extLst>
          </p:cNvPr>
          <p:cNvSpPr txBox="1"/>
          <p:nvPr/>
        </p:nvSpPr>
        <p:spPr>
          <a:xfrm>
            <a:off x="6696363" y="2282769"/>
            <a:ext cx="335059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array([[[[ 0,  4,  8],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[12, 16, 20]],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[[ 1,  5,  9],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[13, 17, 21]]],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[[[ 2,  6, 10],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[14, 18, 22]],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[[ 3,  7, 11],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[15, 19, 23]]]])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13163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0E9985C-15FF-45E1-817A-1D870A0672E0}"/>
              </a:ext>
            </a:extLst>
          </p:cNvPr>
          <p:cNvSpPr/>
          <p:nvPr/>
        </p:nvSpPr>
        <p:spPr>
          <a:xfrm>
            <a:off x="1486733" y="2506302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EE25A-DBC2-4E47-A060-2CD23D011B5E}"/>
              </a:ext>
            </a:extLst>
          </p:cNvPr>
          <p:cNvSpPr txBox="1"/>
          <p:nvPr/>
        </p:nvSpPr>
        <p:spPr>
          <a:xfrm>
            <a:off x="401080" y="890068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np.arange(24).reshape(2,3,2,2)  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np.transpose(a, (3,0,1,2))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3F439EC-B35F-4DCC-8725-7EE427C533D8}"/>
              </a:ext>
            </a:extLst>
          </p:cNvPr>
          <p:cNvSpPr/>
          <p:nvPr/>
        </p:nvSpPr>
        <p:spPr>
          <a:xfrm>
            <a:off x="3611136" y="3589292"/>
            <a:ext cx="328612" cy="401637"/>
          </a:xfrm>
          <a:prstGeom prst="rightArrow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EEA538A-83C2-4127-B710-B7718E3E4B6E}"/>
              </a:ext>
            </a:extLst>
          </p:cNvPr>
          <p:cNvSpPr/>
          <p:nvPr/>
        </p:nvSpPr>
        <p:spPr>
          <a:xfrm>
            <a:off x="1521957" y="2541501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88D40F-86CD-410F-9FF9-29CA00BDE1BE}"/>
              </a:ext>
            </a:extLst>
          </p:cNvPr>
          <p:cNvSpPr/>
          <p:nvPr/>
        </p:nvSpPr>
        <p:spPr>
          <a:xfrm>
            <a:off x="1561728" y="257669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B935315-2296-42D5-B96B-49C4F8CFFF02}"/>
              </a:ext>
            </a:extLst>
          </p:cNvPr>
          <p:cNvSpPr/>
          <p:nvPr/>
        </p:nvSpPr>
        <p:spPr>
          <a:xfrm>
            <a:off x="1601498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6B3AD3-1551-45D6-B7AC-54F8B6188B97}"/>
              </a:ext>
            </a:extLst>
          </p:cNvPr>
          <p:cNvSpPr/>
          <p:nvPr/>
        </p:nvSpPr>
        <p:spPr>
          <a:xfrm>
            <a:off x="1934680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88D8181-28C9-4411-872A-28E008A2B84C}"/>
              </a:ext>
            </a:extLst>
          </p:cNvPr>
          <p:cNvSpPr/>
          <p:nvPr/>
        </p:nvSpPr>
        <p:spPr>
          <a:xfrm>
            <a:off x="2307632" y="2576699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6838C8-6AC3-4C5E-B915-67A3C9249B5B}"/>
              </a:ext>
            </a:extLst>
          </p:cNvPr>
          <p:cNvSpPr/>
          <p:nvPr/>
        </p:nvSpPr>
        <p:spPr>
          <a:xfrm>
            <a:off x="2347402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CB0BFC3-86CB-4273-9D77-81F0529EBF14}"/>
              </a:ext>
            </a:extLst>
          </p:cNvPr>
          <p:cNvSpPr/>
          <p:nvPr/>
        </p:nvSpPr>
        <p:spPr>
          <a:xfrm>
            <a:off x="2680584" y="26118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CF7D570-1A30-4055-A24D-01F436663140}"/>
              </a:ext>
            </a:extLst>
          </p:cNvPr>
          <p:cNvSpPr/>
          <p:nvPr/>
        </p:nvSpPr>
        <p:spPr>
          <a:xfrm>
            <a:off x="1521956" y="3013595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5FC1FE1-1977-4E35-9B1A-5F33CDE42E00}"/>
              </a:ext>
            </a:extLst>
          </p:cNvPr>
          <p:cNvSpPr/>
          <p:nvPr/>
        </p:nvSpPr>
        <p:spPr>
          <a:xfrm>
            <a:off x="1561727" y="304879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CF13E19-ABBB-43DA-A751-0980984CB172}"/>
              </a:ext>
            </a:extLst>
          </p:cNvPr>
          <p:cNvSpPr/>
          <p:nvPr/>
        </p:nvSpPr>
        <p:spPr>
          <a:xfrm>
            <a:off x="1601497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7C2ECB9-9308-47AE-B7CB-B67745029C0D}"/>
              </a:ext>
            </a:extLst>
          </p:cNvPr>
          <p:cNvSpPr/>
          <p:nvPr/>
        </p:nvSpPr>
        <p:spPr>
          <a:xfrm>
            <a:off x="1934679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C1D1D56-963C-4E3F-B5F5-E2F5DA440E83}"/>
              </a:ext>
            </a:extLst>
          </p:cNvPr>
          <p:cNvSpPr/>
          <p:nvPr/>
        </p:nvSpPr>
        <p:spPr>
          <a:xfrm>
            <a:off x="2307631" y="3048793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1330024-F2FA-4833-9536-EA0C28852F65}"/>
              </a:ext>
            </a:extLst>
          </p:cNvPr>
          <p:cNvSpPr/>
          <p:nvPr/>
        </p:nvSpPr>
        <p:spPr>
          <a:xfrm>
            <a:off x="2347401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F2184E5-D5EF-4140-AE99-F5B6AF440B66}"/>
              </a:ext>
            </a:extLst>
          </p:cNvPr>
          <p:cNvSpPr/>
          <p:nvPr/>
        </p:nvSpPr>
        <p:spPr>
          <a:xfrm>
            <a:off x="2680583" y="3083990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C0CF90A-1240-4113-B4C7-2B0002DCD99A}"/>
              </a:ext>
            </a:extLst>
          </p:cNvPr>
          <p:cNvSpPr/>
          <p:nvPr/>
        </p:nvSpPr>
        <p:spPr>
          <a:xfrm>
            <a:off x="1521955" y="3485689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F3E60E0-A7A7-4343-B313-164892539C94}"/>
              </a:ext>
            </a:extLst>
          </p:cNvPr>
          <p:cNvSpPr/>
          <p:nvPr/>
        </p:nvSpPr>
        <p:spPr>
          <a:xfrm>
            <a:off x="1561726" y="352088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DE6B7CC-8F10-49DF-B036-B1C57576116E}"/>
              </a:ext>
            </a:extLst>
          </p:cNvPr>
          <p:cNvSpPr/>
          <p:nvPr/>
        </p:nvSpPr>
        <p:spPr>
          <a:xfrm>
            <a:off x="1601496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7C1A9C8-DAB4-49CB-BBCA-0EEE54976A41}"/>
              </a:ext>
            </a:extLst>
          </p:cNvPr>
          <p:cNvSpPr/>
          <p:nvPr/>
        </p:nvSpPr>
        <p:spPr>
          <a:xfrm>
            <a:off x="1934678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F995779-0242-4EC8-8974-2AD57DE30A76}"/>
              </a:ext>
            </a:extLst>
          </p:cNvPr>
          <p:cNvSpPr/>
          <p:nvPr/>
        </p:nvSpPr>
        <p:spPr>
          <a:xfrm>
            <a:off x="2307630" y="3520887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57B0B19-7552-4018-BD08-FDD657E425B3}"/>
              </a:ext>
            </a:extLst>
          </p:cNvPr>
          <p:cNvSpPr/>
          <p:nvPr/>
        </p:nvSpPr>
        <p:spPr>
          <a:xfrm>
            <a:off x="2347400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81B6AF1-A912-4CF8-AF4F-A0A311CCFFA7}"/>
              </a:ext>
            </a:extLst>
          </p:cNvPr>
          <p:cNvSpPr/>
          <p:nvPr/>
        </p:nvSpPr>
        <p:spPr>
          <a:xfrm>
            <a:off x="2680582" y="3556084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CA9DDDD-8432-4FC7-8A08-2B1F687EC944}"/>
              </a:ext>
            </a:extLst>
          </p:cNvPr>
          <p:cNvSpPr/>
          <p:nvPr/>
        </p:nvSpPr>
        <p:spPr>
          <a:xfrm>
            <a:off x="1486733" y="3990929"/>
            <a:ext cx="1635344" cy="148462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89EF8C7-95A6-46C1-893B-A0A5C8211DAB}"/>
              </a:ext>
            </a:extLst>
          </p:cNvPr>
          <p:cNvSpPr/>
          <p:nvPr/>
        </p:nvSpPr>
        <p:spPr>
          <a:xfrm>
            <a:off x="1521957" y="4026128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2642492-215A-4830-8CA1-A79374C5C624}"/>
              </a:ext>
            </a:extLst>
          </p:cNvPr>
          <p:cNvSpPr/>
          <p:nvPr/>
        </p:nvSpPr>
        <p:spPr>
          <a:xfrm>
            <a:off x="1561728" y="406132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284159D-7D87-4A4E-BDC1-1033D42D4F91}"/>
              </a:ext>
            </a:extLst>
          </p:cNvPr>
          <p:cNvSpPr/>
          <p:nvPr/>
        </p:nvSpPr>
        <p:spPr>
          <a:xfrm>
            <a:off x="1601498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3BB2D95-98B6-49EA-AB50-4665A11D0E34}"/>
              </a:ext>
            </a:extLst>
          </p:cNvPr>
          <p:cNvSpPr/>
          <p:nvPr/>
        </p:nvSpPr>
        <p:spPr>
          <a:xfrm>
            <a:off x="1934680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D896F7F-6DFD-40C7-B665-55A0AE9EE376}"/>
              </a:ext>
            </a:extLst>
          </p:cNvPr>
          <p:cNvSpPr/>
          <p:nvPr/>
        </p:nvSpPr>
        <p:spPr>
          <a:xfrm>
            <a:off x="2307632" y="4061326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CBA3DB0-F015-4D09-B47C-13911BA12422}"/>
              </a:ext>
            </a:extLst>
          </p:cNvPr>
          <p:cNvSpPr/>
          <p:nvPr/>
        </p:nvSpPr>
        <p:spPr>
          <a:xfrm>
            <a:off x="2347402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1F9A289-7AEF-415F-A169-95B58202BA8D}"/>
              </a:ext>
            </a:extLst>
          </p:cNvPr>
          <p:cNvSpPr/>
          <p:nvPr/>
        </p:nvSpPr>
        <p:spPr>
          <a:xfrm>
            <a:off x="2680584" y="4096523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2BA9BB7-C98E-40D6-9207-FEEAF6361D6B}"/>
              </a:ext>
            </a:extLst>
          </p:cNvPr>
          <p:cNvSpPr/>
          <p:nvPr/>
        </p:nvSpPr>
        <p:spPr>
          <a:xfrm>
            <a:off x="1521956" y="4498222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95568894-ACC2-4A16-8D3F-B66DCAF0C8F2}"/>
              </a:ext>
            </a:extLst>
          </p:cNvPr>
          <p:cNvSpPr/>
          <p:nvPr/>
        </p:nvSpPr>
        <p:spPr>
          <a:xfrm>
            <a:off x="1561727" y="453342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60D3976-D068-4245-84AA-53E3C1EDC670}"/>
              </a:ext>
            </a:extLst>
          </p:cNvPr>
          <p:cNvSpPr/>
          <p:nvPr/>
        </p:nvSpPr>
        <p:spPr>
          <a:xfrm>
            <a:off x="1601497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7C5E6CB-9EB6-40C0-B157-B936490F0952}"/>
              </a:ext>
            </a:extLst>
          </p:cNvPr>
          <p:cNvSpPr/>
          <p:nvPr/>
        </p:nvSpPr>
        <p:spPr>
          <a:xfrm>
            <a:off x="1934679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A1294D2-F6B7-4560-A489-97A1BF2A85EE}"/>
              </a:ext>
            </a:extLst>
          </p:cNvPr>
          <p:cNvSpPr/>
          <p:nvPr/>
        </p:nvSpPr>
        <p:spPr>
          <a:xfrm>
            <a:off x="2307631" y="4533420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74EA446-8F82-4FF7-AD4A-7444EFC6E8B8}"/>
              </a:ext>
            </a:extLst>
          </p:cNvPr>
          <p:cNvSpPr/>
          <p:nvPr/>
        </p:nvSpPr>
        <p:spPr>
          <a:xfrm>
            <a:off x="2347401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376255D-AAA4-4796-BC9A-A88253ED7AB9}"/>
              </a:ext>
            </a:extLst>
          </p:cNvPr>
          <p:cNvSpPr/>
          <p:nvPr/>
        </p:nvSpPr>
        <p:spPr>
          <a:xfrm>
            <a:off x="2680583" y="4568617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7EFCBD9-8094-4078-9EAC-13B2A2CE904C}"/>
              </a:ext>
            </a:extLst>
          </p:cNvPr>
          <p:cNvSpPr/>
          <p:nvPr/>
        </p:nvSpPr>
        <p:spPr>
          <a:xfrm>
            <a:off x="1521955" y="4970316"/>
            <a:ext cx="1566801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BB4E5D09-04F5-4D45-9EB0-264CF9936376}"/>
              </a:ext>
            </a:extLst>
          </p:cNvPr>
          <p:cNvSpPr/>
          <p:nvPr/>
        </p:nvSpPr>
        <p:spPr>
          <a:xfrm>
            <a:off x="1561726" y="500551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F1ADFA60-74AB-49C8-8E9F-083CE4497960}"/>
              </a:ext>
            </a:extLst>
          </p:cNvPr>
          <p:cNvSpPr/>
          <p:nvPr/>
        </p:nvSpPr>
        <p:spPr>
          <a:xfrm>
            <a:off x="1601496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C7A0770-8BA4-4784-9D39-532BF6CD2C9B}"/>
              </a:ext>
            </a:extLst>
          </p:cNvPr>
          <p:cNvSpPr/>
          <p:nvPr/>
        </p:nvSpPr>
        <p:spPr>
          <a:xfrm>
            <a:off x="1934678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79BF243-0EF2-4054-92AC-16EB6AEE1656}"/>
              </a:ext>
            </a:extLst>
          </p:cNvPr>
          <p:cNvSpPr/>
          <p:nvPr/>
        </p:nvSpPr>
        <p:spPr>
          <a:xfrm>
            <a:off x="2307630" y="5005514"/>
            <a:ext cx="74590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A26F7AA4-DD79-4754-A70F-D400B8C1D8C7}"/>
              </a:ext>
            </a:extLst>
          </p:cNvPr>
          <p:cNvSpPr/>
          <p:nvPr/>
        </p:nvSpPr>
        <p:spPr>
          <a:xfrm>
            <a:off x="2347400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39E5EE3-2182-4DA3-B8A4-63772F4DFFC1}"/>
              </a:ext>
            </a:extLst>
          </p:cNvPr>
          <p:cNvSpPr/>
          <p:nvPr/>
        </p:nvSpPr>
        <p:spPr>
          <a:xfrm>
            <a:off x="2680582" y="5040711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9876576-196F-440C-9D45-4978842A77C1}"/>
              </a:ext>
            </a:extLst>
          </p:cNvPr>
          <p:cNvSpPr/>
          <p:nvPr/>
        </p:nvSpPr>
        <p:spPr>
          <a:xfrm>
            <a:off x="4402035" y="2776608"/>
            <a:ext cx="2376371" cy="10145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6C3C16D-0FC0-47B1-AA64-779F076DB104}"/>
              </a:ext>
            </a:extLst>
          </p:cNvPr>
          <p:cNvSpPr/>
          <p:nvPr/>
        </p:nvSpPr>
        <p:spPr>
          <a:xfrm>
            <a:off x="4437259" y="2811807"/>
            <a:ext cx="2304127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FF5E9874-FB6E-4A31-AEDB-47777745B9F1}"/>
              </a:ext>
            </a:extLst>
          </p:cNvPr>
          <p:cNvSpPr/>
          <p:nvPr/>
        </p:nvSpPr>
        <p:spPr>
          <a:xfrm>
            <a:off x="4437258" y="3283901"/>
            <a:ext cx="2304127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443C2-50FC-47DD-9068-D3BD49E3A23D}"/>
              </a:ext>
            </a:extLst>
          </p:cNvPr>
          <p:cNvSpPr txBox="1"/>
          <p:nvPr/>
        </p:nvSpPr>
        <p:spPr>
          <a:xfrm>
            <a:off x="7618767" y="1077289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(2,3,2,2)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(2,2,3,2)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5F5E1C3-A948-4F4D-9D85-5DC6D8803245}"/>
              </a:ext>
            </a:extLst>
          </p:cNvPr>
          <p:cNvCxnSpPr>
            <a:cxnSpLocks/>
          </p:cNvCxnSpPr>
          <p:nvPr/>
        </p:nvCxnSpPr>
        <p:spPr>
          <a:xfrm flipH="1">
            <a:off x="8028832" y="1451772"/>
            <a:ext cx="927520" cy="140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F25104C-C151-486E-BA0D-BC2CB8AFE74A}"/>
              </a:ext>
            </a:extLst>
          </p:cNvPr>
          <p:cNvCxnSpPr>
            <a:cxnSpLocks/>
          </p:cNvCxnSpPr>
          <p:nvPr/>
        </p:nvCxnSpPr>
        <p:spPr>
          <a:xfrm>
            <a:off x="7953839" y="1451772"/>
            <a:ext cx="283067" cy="156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97332D6-25FE-4014-B3EA-6BE09235CC06}"/>
              </a:ext>
            </a:extLst>
          </p:cNvPr>
          <p:cNvCxnSpPr>
            <a:cxnSpLocks/>
          </p:cNvCxnSpPr>
          <p:nvPr/>
        </p:nvCxnSpPr>
        <p:spPr>
          <a:xfrm>
            <a:off x="8236906" y="1451772"/>
            <a:ext cx="303664" cy="156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E798E7A-8FE7-4E5C-ABD0-717286E82DFF}"/>
              </a:ext>
            </a:extLst>
          </p:cNvPr>
          <p:cNvSpPr/>
          <p:nvPr/>
        </p:nvSpPr>
        <p:spPr>
          <a:xfrm>
            <a:off x="4477030" y="2847005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8D47456-CB70-4288-BC1A-D17EAB2F040F}"/>
              </a:ext>
            </a:extLst>
          </p:cNvPr>
          <p:cNvSpPr/>
          <p:nvPr/>
        </p:nvSpPr>
        <p:spPr>
          <a:xfrm>
            <a:off x="4516800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6ABED9C-40F1-44B7-8FAC-E8142BEC30D6}"/>
              </a:ext>
            </a:extLst>
          </p:cNvPr>
          <p:cNvSpPr/>
          <p:nvPr/>
        </p:nvSpPr>
        <p:spPr>
          <a:xfrm>
            <a:off x="4477029" y="3319099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4C8EAE5-4EDB-4A70-8F9A-BAEE5B311B00}"/>
              </a:ext>
            </a:extLst>
          </p:cNvPr>
          <p:cNvSpPr/>
          <p:nvPr/>
        </p:nvSpPr>
        <p:spPr>
          <a:xfrm>
            <a:off x="4516799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781AFAA-A1C9-4E57-9505-4B6B5EAB65AB}"/>
              </a:ext>
            </a:extLst>
          </p:cNvPr>
          <p:cNvSpPr/>
          <p:nvPr/>
        </p:nvSpPr>
        <p:spPr>
          <a:xfrm>
            <a:off x="4849982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FE4B1FB-8F12-4540-A846-2EE34A7AE9E4}"/>
              </a:ext>
            </a:extLst>
          </p:cNvPr>
          <p:cNvSpPr/>
          <p:nvPr/>
        </p:nvSpPr>
        <p:spPr>
          <a:xfrm>
            <a:off x="4849981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DF5CFDCF-C48A-4834-843D-91678F3DC4BF}"/>
              </a:ext>
            </a:extLst>
          </p:cNvPr>
          <p:cNvCxnSpPr>
            <a:cxnSpLocks/>
          </p:cNvCxnSpPr>
          <p:nvPr/>
        </p:nvCxnSpPr>
        <p:spPr>
          <a:xfrm>
            <a:off x="8571978" y="1451772"/>
            <a:ext cx="303664" cy="156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7E141B1-420E-43D0-AD43-633AE71D6EF5}"/>
              </a:ext>
            </a:extLst>
          </p:cNvPr>
          <p:cNvSpPr/>
          <p:nvPr/>
        </p:nvSpPr>
        <p:spPr>
          <a:xfrm>
            <a:off x="5218387" y="2847005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8DADE79-1601-4846-86AA-FE48BEB6F10C}"/>
              </a:ext>
            </a:extLst>
          </p:cNvPr>
          <p:cNvSpPr/>
          <p:nvPr/>
        </p:nvSpPr>
        <p:spPr>
          <a:xfrm>
            <a:off x="5258157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9DCACA8-3E4C-4CF8-B8C4-843C77123B03}"/>
              </a:ext>
            </a:extLst>
          </p:cNvPr>
          <p:cNvSpPr/>
          <p:nvPr/>
        </p:nvSpPr>
        <p:spPr>
          <a:xfrm>
            <a:off x="5218386" y="3319099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FB7BC65-378F-4BE0-B4BB-83B0234DE1EA}"/>
              </a:ext>
            </a:extLst>
          </p:cNvPr>
          <p:cNvSpPr/>
          <p:nvPr/>
        </p:nvSpPr>
        <p:spPr>
          <a:xfrm>
            <a:off x="5258156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81399C7-1DEC-478E-82F1-A7A34076F6D9}"/>
              </a:ext>
            </a:extLst>
          </p:cNvPr>
          <p:cNvSpPr/>
          <p:nvPr/>
        </p:nvSpPr>
        <p:spPr>
          <a:xfrm>
            <a:off x="5591339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0B52ED1-D83C-443B-955C-2A232D89016A}"/>
              </a:ext>
            </a:extLst>
          </p:cNvPr>
          <p:cNvSpPr/>
          <p:nvPr/>
        </p:nvSpPr>
        <p:spPr>
          <a:xfrm>
            <a:off x="5591338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FDBA3ED-1773-4E79-94BF-BBCD658C2686}"/>
              </a:ext>
            </a:extLst>
          </p:cNvPr>
          <p:cNvSpPr/>
          <p:nvPr/>
        </p:nvSpPr>
        <p:spPr>
          <a:xfrm>
            <a:off x="5959744" y="2847005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D9419E1-9421-49E7-ADEF-1E5CEBC7A7B6}"/>
              </a:ext>
            </a:extLst>
          </p:cNvPr>
          <p:cNvSpPr/>
          <p:nvPr/>
        </p:nvSpPr>
        <p:spPr>
          <a:xfrm>
            <a:off x="5999514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D90AB97-FC8A-4E32-86AD-1AC43D9AB2BA}"/>
              </a:ext>
            </a:extLst>
          </p:cNvPr>
          <p:cNvSpPr/>
          <p:nvPr/>
        </p:nvSpPr>
        <p:spPr>
          <a:xfrm>
            <a:off x="5959743" y="3319099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6BFCF40-49F2-4D48-8AD8-0F9A1CE1D4E2}"/>
              </a:ext>
            </a:extLst>
          </p:cNvPr>
          <p:cNvSpPr/>
          <p:nvPr/>
        </p:nvSpPr>
        <p:spPr>
          <a:xfrm>
            <a:off x="5999513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974AB9D-C946-48F5-91D0-6518910686C1}"/>
              </a:ext>
            </a:extLst>
          </p:cNvPr>
          <p:cNvSpPr/>
          <p:nvPr/>
        </p:nvSpPr>
        <p:spPr>
          <a:xfrm>
            <a:off x="6332696" y="288220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C344C72-01B9-457E-A98C-7CB6148D82E5}"/>
              </a:ext>
            </a:extLst>
          </p:cNvPr>
          <p:cNvSpPr/>
          <p:nvPr/>
        </p:nvSpPr>
        <p:spPr>
          <a:xfrm>
            <a:off x="6332695" y="335429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95C86C6-05EF-4DD0-BC72-A0EF73C946DE}"/>
              </a:ext>
            </a:extLst>
          </p:cNvPr>
          <p:cNvSpPr/>
          <p:nvPr/>
        </p:nvSpPr>
        <p:spPr>
          <a:xfrm>
            <a:off x="4401929" y="3789518"/>
            <a:ext cx="2376371" cy="1014585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5FE95214-17DC-4AE1-AFD4-27C5039578EE}"/>
              </a:ext>
            </a:extLst>
          </p:cNvPr>
          <p:cNvSpPr/>
          <p:nvPr/>
        </p:nvSpPr>
        <p:spPr>
          <a:xfrm>
            <a:off x="4437153" y="3824717"/>
            <a:ext cx="2304127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8F6248A-D062-46C5-B86C-371C6C2B56A0}"/>
              </a:ext>
            </a:extLst>
          </p:cNvPr>
          <p:cNvSpPr/>
          <p:nvPr/>
        </p:nvSpPr>
        <p:spPr>
          <a:xfrm>
            <a:off x="4437152" y="4296811"/>
            <a:ext cx="2304127" cy="472094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691A268-BF57-4F02-82FA-A38A38C7E9B9}"/>
              </a:ext>
            </a:extLst>
          </p:cNvPr>
          <p:cNvSpPr/>
          <p:nvPr/>
        </p:nvSpPr>
        <p:spPr>
          <a:xfrm>
            <a:off x="4476924" y="3859915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7B363F9D-8A38-4D82-83AB-D5F811066EA7}"/>
              </a:ext>
            </a:extLst>
          </p:cNvPr>
          <p:cNvSpPr/>
          <p:nvPr/>
        </p:nvSpPr>
        <p:spPr>
          <a:xfrm>
            <a:off x="4516694" y="389511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8F0E6981-030B-4B73-841D-BFB198DA75B9}"/>
              </a:ext>
            </a:extLst>
          </p:cNvPr>
          <p:cNvSpPr/>
          <p:nvPr/>
        </p:nvSpPr>
        <p:spPr>
          <a:xfrm>
            <a:off x="4476923" y="4332009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50778593-3CB3-4D16-874D-3639F1C06093}"/>
              </a:ext>
            </a:extLst>
          </p:cNvPr>
          <p:cNvSpPr/>
          <p:nvPr/>
        </p:nvSpPr>
        <p:spPr>
          <a:xfrm>
            <a:off x="4516693" y="436720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FBF44598-317B-4737-9696-C12732ACA701}"/>
              </a:ext>
            </a:extLst>
          </p:cNvPr>
          <p:cNvSpPr/>
          <p:nvPr/>
        </p:nvSpPr>
        <p:spPr>
          <a:xfrm>
            <a:off x="4849876" y="389511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7B41A43-BB1D-492E-86E4-10F9A8DF3556}"/>
              </a:ext>
            </a:extLst>
          </p:cNvPr>
          <p:cNvSpPr/>
          <p:nvPr/>
        </p:nvSpPr>
        <p:spPr>
          <a:xfrm>
            <a:off x="4849875" y="436720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10B0A5B-DCE8-45A7-B9C5-F41D81171387}"/>
              </a:ext>
            </a:extLst>
          </p:cNvPr>
          <p:cNvSpPr/>
          <p:nvPr/>
        </p:nvSpPr>
        <p:spPr>
          <a:xfrm>
            <a:off x="5218281" y="3859915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359F9F3-D192-44F5-B4E9-A6CBB1614347}"/>
              </a:ext>
            </a:extLst>
          </p:cNvPr>
          <p:cNvSpPr/>
          <p:nvPr/>
        </p:nvSpPr>
        <p:spPr>
          <a:xfrm>
            <a:off x="5258051" y="389511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9056335B-9447-45F1-86BA-BAD39D1D845C}"/>
              </a:ext>
            </a:extLst>
          </p:cNvPr>
          <p:cNvSpPr/>
          <p:nvPr/>
        </p:nvSpPr>
        <p:spPr>
          <a:xfrm>
            <a:off x="5218280" y="4332009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D823528-E844-4313-84AA-A188925EBFD4}"/>
              </a:ext>
            </a:extLst>
          </p:cNvPr>
          <p:cNvSpPr/>
          <p:nvPr/>
        </p:nvSpPr>
        <p:spPr>
          <a:xfrm>
            <a:off x="5258050" y="436720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4B733D32-A694-495F-A0BE-F58D68F3E7EA}"/>
              </a:ext>
            </a:extLst>
          </p:cNvPr>
          <p:cNvSpPr/>
          <p:nvPr/>
        </p:nvSpPr>
        <p:spPr>
          <a:xfrm>
            <a:off x="5591233" y="389511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A24ECB7C-E5C4-4DFF-82FD-4583A0719DEB}"/>
              </a:ext>
            </a:extLst>
          </p:cNvPr>
          <p:cNvSpPr/>
          <p:nvPr/>
        </p:nvSpPr>
        <p:spPr>
          <a:xfrm>
            <a:off x="5591232" y="436720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96C1672-08C9-4A83-96CA-4F6719C05695}"/>
              </a:ext>
            </a:extLst>
          </p:cNvPr>
          <p:cNvSpPr/>
          <p:nvPr/>
        </p:nvSpPr>
        <p:spPr>
          <a:xfrm>
            <a:off x="5959638" y="3859915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80BD1A0E-3EAF-4713-8DC5-2D204AA06E19}"/>
              </a:ext>
            </a:extLst>
          </p:cNvPr>
          <p:cNvSpPr/>
          <p:nvPr/>
        </p:nvSpPr>
        <p:spPr>
          <a:xfrm>
            <a:off x="5999408" y="389511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1B88EA-D19A-4CC3-ACA5-D94B3227C137}"/>
              </a:ext>
            </a:extLst>
          </p:cNvPr>
          <p:cNvSpPr/>
          <p:nvPr/>
        </p:nvSpPr>
        <p:spPr>
          <a:xfrm>
            <a:off x="5959637" y="4332009"/>
            <a:ext cx="743464" cy="403577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91230B7-5C8B-4E9C-A934-B8C490327233}"/>
              </a:ext>
            </a:extLst>
          </p:cNvPr>
          <p:cNvSpPr/>
          <p:nvPr/>
        </p:nvSpPr>
        <p:spPr>
          <a:xfrm>
            <a:off x="5999407" y="436720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3FF8DDE7-9E4B-4950-AA26-3A4F2C1F285C}"/>
              </a:ext>
            </a:extLst>
          </p:cNvPr>
          <p:cNvSpPr/>
          <p:nvPr/>
        </p:nvSpPr>
        <p:spPr>
          <a:xfrm>
            <a:off x="6332590" y="3895112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A18BC56-8C56-44AF-9A2E-B4CB67066AD3}"/>
              </a:ext>
            </a:extLst>
          </p:cNvPr>
          <p:cNvSpPr/>
          <p:nvPr/>
        </p:nvSpPr>
        <p:spPr>
          <a:xfrm>
            <a:off x="6332589" y="4367206"/>
            <a:ext cx="333182" cy="333182"/>
          </a:xfrm>
          <a:prstGeom prst="rect">
            <a:avLst/>
          </a:prstGeom>
          <a:solidFill>
            <a:srgbClr val="FFFFCC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E9AAD-6BA1-41CE-8697-A7315975FA5A}"/>
              </a:ext>
            </a:extLst>
          </p:cNvPr>
          <p:cNvSpPr txBox="1"/>
          <p:nvPr/>
        </p:nvSpPr>
        <p:spPr>
          <a:xfrm>
            <a:off x="7149954" y="2034652"/>
            <a:ext cx="284404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array([[[[ 0,  2],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[ 4,  6],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[ 8, 10]],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[[12, 14],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[16, 18],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[20, 22]]],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[[[ 1,  3],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[ 5,  7],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[ 9, 11]],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[[13, 15],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[17, 19],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 [21, 23]]]])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22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거치면서 변환되는 과정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2FB4D65-DA94-40AD-A486-150A3D67210E}"/>
              </a:ext>
            </a:extLst>
          </p:cNvPr>
          <p:cNvCxnSpPr>
            <a:cxnSpLocks/>
          </p:cNvCxnSpPr>
          <p:nvPr/>
        </p:nvCxnSpPr>
        <p:spPr>
          <a:xfrm>
            <a:off x="5310823" y="5162959"/>
            <a:ext cx="319429" cy="76022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C99B75-C15C-4643-85A4-3113D6F95D28}"/>
              </a:ext>
            </a:extLst>
          </p:cNvPr>
          <p:cNvCxnSpPr>
            <a:cxnSpLocks/>
          </p:cNvCxnSpPr>
          <p:nvPr/>
        </p:nvCxnSpPr>
        <p:spPr>
          <a:xfrm>
            <a:off x="4552285" y="3746753"/>
            <a:ext cx="470031" cy="9030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4E9C1218-859A-4F67-88AA-A5002C570722}"/>
              </a:ext>
            </a:extLst>
          </p:cNvPr>
          <p:cNvSpPr/>
          <p:nvPr/>
        </p:nvSpPr>
        <p:spPr>
          <a:xfrm rot="20978501">
            <a:off x="2974666" y="2224230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3D559C55-6BA6-4A55-B7BD-FA6CAB4560F6}"/>
              </a:ext>
            </a:extLst>
          </p:cNvPr>
          <p:cNvSpPr/>
          <p:nvPr/>
        </p:nvSpPr>
        <p:spPr>
          <a:xfrm rot="20978501">
            <a:off x="3129988" y="2376204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25A68707-B36E-44AA-A956-0217CCFC17A7}"/>
              </a:ext>
            </a:extLst>
          </p:cNvPr>
          <p:cNvSpPr/>
          <p:nvPr/>
        </p:nvSpPr>
        <p:spPr>
          <a:xfrm rot="20978501">
            <a:off x="3285309" y="2528177"/>
            <a:ext cx="1470401" cy="1341562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265150A-CE87-43E7-86A7-3DB1C622969D}"/>
              </a:ext>
            </a:extLst>
          </p:cNvPr>
          <p:cNvSpPr/>
          <p:nvPr/>
        </p:nvSpPr>
        <p:spPr>
          <a:xfrm rot="20978501">
            <a:off x="4138794" y="3927822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순서도: 데이터 17">
            <a:extLst>
              <a:ext uri="{FF2B5EF4-FFF2-40B4-BE49-F238E27FC236}">
                <a16:creationId xmlns:a16="http://schemas.microsoft.com/office/drawing/2014/main" id="{FDB085E2-402A-4EE8-839A-AEA88788AB5C}"/>
              </a:ext>
            </a:extLst>
          </p:cNvPr>
          <p:cNvSpPr/>
          <p:nvPr/>
        </p:nvSpPr>
        <p:spPr>
          <a:xfrm rot="20978501">
            <a:off x="5269818" y="5579238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257CC540-4C17-4710-9E0B-600BA8760DF8}"/>
              </a:ext>
            </a:extLst>
          </p:cNvPr>
          <p:cNvSpPr/>
          <p:nvPr/>
        </p:nvSpPr>
        <p:spPr>
          <a:xfrm rot="20978501">
            <a:off x="5325595" y="563767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순서도: 데이터 19">
            <a:extLst>
              <a:ext uri="{FF2B5EF4-FFF2-40B4-BE49-F238E27FC236}">
                <a16:creationId xmlns:a16="http://schemas.microsoft.com/office/drawing/2014/main" id="{E529F24D-3D85-4B63-B853-F69D8B6248FD}"/>
              </a:ext>
            </a:extLst>
          </p:cNvPr>
          <p:cNvSpPr/>
          <p:nvPr/>
        </p:nvSpPr>
        <p:spPr>
          <a:xfrm rot="20978501">
            <a:off x="5381372" y="5696109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순서도: 데이터 20">
            <a:extLst>
              <a:ext uri="{FF2B5EF4-FFF2-40B4-BE49-F238E27FC236}">
                <a16:creationId xmlns:a16="http://schemas.microsoft.com/office/drawing/2014/main" id="{5C78E9DD-B75D-4276-87DF-23653AAE15F5}"/>
              </a:ext>
            </a:extLst>
          </p:cNvPr>
          <p:cNvSpPr/>
          <p:nvPr/>
        </p:nvSpPr>
        <p:spPr>
          <a:xfrm rot="20978501">
            <a:off x="5437150" y="5754544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순서도: 데이터 22">
            <a:extLst>
              <a:ext uri="{FF2B5EF4-FFF2-40B4-BE49-F238E27FC236}">
                <a16:creationId xmlns:a16="http://schemas.microsoft.com/office/drawing/2014/main" id="{EA150F2C-7B5D-4F44-8C2C-2BC91F5E4ABF}"/>
              </a:ext>
            </a:extLst>
          </p:cNvPr>
          <p:cNvSpPr/>
          <p:nvPr/>
        </p:nvSpPr>
        <p:spPr>
          <a:xfrm rot="20978501">
            <a:off x="4236319" y="404052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A669D670-1992-44AC-8D3E-2E62CCBB563A}"/>
              </a:ext>
            </a:extLst>
          </p:cNvPr>
          <p:cNvSpPr/>
          <p:nvPr/>
        </p:nvSpPr>
        <p:spPr>
          <a:xfrm rot="20978501">
            <a:off x="4333843" y="415323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3D2AEBDE-597E-426A-BDF1-A34D76D82780}"/>
              </a:ext>
            </a:extLst>
          </p:cNvPr>
          <p:cNvSpPr/>
          <p:nvPr/>
        </p:nvSpPr>
        <p:spPr>
          <a:xfrm rot="20978501">
            <a:off x="4431368" y="4265936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순서도: 데이터 25">
            <a:extLst>
              <a:ext uri="{FF2B5EF4-FFF2-40B4-BE49-F238E27FC236}">
                <a16:creationId xmlns:a16="http://schemas.microsoft.com/office/drawing/2014/main" id="{F974CF7F-8C70-42A4-9FD2-16216FCB94F2}"/>
              </a:ext>
            </a:extLst>
          </p:cNvPr>
          <p:cNvSpPr/>
          <p:nvPr/>
        </p:nvSpPr>
        <p:spPr>
          <a:xfrm rot="20978501">
            <a:off x="4528892" y="4378641"/>
            <a:ext cx="925764" cy="8446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4C0D80-2F9C-488D-B464-817D22FC9F10}"/>
              </a:ext>
            </a:extLst>
          </p:cNvPr>
          <p:cNvCxnSpPr/>
          <p:nvPr/>
        </p:nvCxnSpPr>
        <p:spPr>
          <a:xfrm>
            <a:off x="4601676" y="2409767"/>
            <a:ext cx="390098" cy="14435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A2579A6-79B4-4111-9FB7-80EC5BC2CE00}"/>
              </a:ext>
            </a:extLst>
          </p:cNvPr>
          <p:cNvCxnSpPr>
            <a:cxnSpLocks/>
          </p:cNvCxnSpPr>
          <p:nvPr/>
        </p:nvCxnSpPr>
        <p:spPr>
          <a:xfrm>
            <a:off x="3474851" y="2623921"/>
            <a:ext cx="761673" cy="13642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0C4D069-551A-4007-93C2-A8E55A02C08C}"/>
              </a:ext>
            </a:extLst>
          </p:cNvPr>
          <p:cNvCxnSpPr>
            <a:cxnSpLocks/>
          </p:cNvCxnSpPr>
          <p:nvPr/>
        </p:nvCxnSpPr>
        <p:spPr>
          <a:xfrm>
            <a:off x="3424331" y="3973663"/>
            <a:ext cx="801684" cy="8733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B08DFF-50AA-4D5B-9BC4-312A5DE519D2}"/>
              </a:ext>
            </a:extLst>
          </p:cNvPr>
          <p:cNvCxnSpPr>
            <a:cxnSpLocks/>
          </p:cNvCxnSpPr>
          <p:nvPr/>
        </p:nvCxnSpPr>
        <p:spPr>
          <a:xfrm>
            <a:off x="4644039" y="4462850"/>
            <a:ext cx="666784" cy="114560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007E9DB-11F9-45C5-A4E6-CE91AA80B794}"/>
              </a:ext>
            </a:extLst>
          </p:cNvPr>
          <p:cNvCxnSpPr>
            <a:cxnSpLocks/>
          </p:cNvCxnSpPr>
          <p:nvPr/>
        </p:nvCxnSpPr>
        <p:spPr>
          <a:xfrm>
            <a:off x="5348587" y="4304089"/>
            <a:ext cx="361346" cy="123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9F5BD23-94F5-4555-B9F6-95F2BE1C6F10}"/>
              </a:ext>
            </a:extLst>
          </p:cNvPr>
          <p:cNvCxnSpPr>
            <a:cxnSpLocks/>
          </p:cNvCxnSpPr>
          <p:nvPr/>
        </p:nvCxnSpPr>
        <p:spPr>
          <a:xfrm>
            <a:off x="4617526" y="5297840"/>
            <a:ext cx="686030" cy="7737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그래픽 7180" descr="택시">
            <a:extLst>
              <a:ext uri="{FF2B5EF4-FFF2-40B4-BE49-F238E27FC236}">
                <a16:creationId xmlns:a16="http://schemas.microsoft.com/office/drawing/2014/main" id="{FEA5AFB3-13C3-430C-8833-2986B520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3501">
            <a:off x="3605682" y="2789856"/>
            <a:ext cx="882468" cy="8634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7182" name="TextBox 7181">
            <a:extLst>
              <a:ext uri="{FF2B5EF4-FFF2-40B4-BE49-F238E27FC236}">
                <a16:creationId xmlns:a16="http://schemas.microsoft.com/office/drawing/2014/main" id="{E1C028B4-3EC2-4404-8865-437117A5A83B}"/>
              </a:ext>
            </a:extLst>
          </p:cNvPr>
          <p:cNvSpPr txBox="1"/>
          <p:nvPr/>
        </p:nvSpPr>
        <p:spPr>
          <a:xfrm>
            <a:off x="5264395" y="3359956"/>
            <a:ext cx="942991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646232-4020-4F82-BA5B-94C32BF1A2E4}"/>
              </a:ext>
            </a:extLst>
          </p:cNvPr>
          <p:cNvSpPr txBox="1"/>
          <p:nvPr/>
        </p:nvSpPr>
        <p:spPr>
          <a:xfrm>
            <a:off x="6073735" y="4698046"/>
            <a:ext cx="753478" cy="33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591A38-CFA5-477F-B059-AF12A4372F5A}"/>
              </a:ext>
            </a:extLst>
          </p:cNvPr>
          <p:cNvSpPr txBox="1"/>
          <p:nvPr/>
        </p:nvSpPr>
        <p:spPr>
          <a:xfrm>
            <a:off x="4606919" y="2244301"/>
            <a:ext cx="29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B0F05-F809-4B18-8EC6-82AD4890EB9F}"/>
              </a:ext>
            </a:extLst>
          </p:cNvPr>
          <p:cNvSpPr txBox="1"/>
          <p:nvPr/>
        </p:nvSpPr>
        <p:spPr>
          <a:xfrm>
            <a:off x="4406975" y="2065562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C11892-CAE5-44A7-975E-A08642B7D37A}"/>
              </a:ext>
            </a:extLst>
          </p:cNvPr>
          <p:cNvSpPr txBox="1"/>
          <p:nvPr/>
        </p:nvSpPr>
        <p:spPr>
          <a:xfrm>
            <a:off x="4248165" y="1866496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2" name="순서도: 데이터 21">
            <a:extLst>
              <a:ext uri="{FF2B5EF4-FFF2-40B4-BE49-F238E27FC236}">
                <a16:creationId xmlns:a16="http://schemas.microsoft.com/office/drawing/2014/main" id="{C1F5D23B-6107-4331-B660-EFDA6A472061}"/>
              </a:ext>
            </a:extLst>
          </p:cNvPr>
          <p:cNvSpPr/>
          <p:nvPr/>
        </p:nvSpPr>
        <p:spPr>
          <a:xfrm rot="20978501">
            <a:off x="5487010" y="5811482"/>
            <a:ext cx="497762" cy="454147"/>
          </a:xfrm>
          <a:prstGeom prst="flowChartInputOutpu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1124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06279" y="1499316"/>
            <a:ext cx="509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풀링이란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스캔하며 최대값을 고르거나 평균값을 계산하는 것을 말함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24416" y="270775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708E380-B05C-44B3-8DB0-72DDFB91712C}"/>
              </a:ext>
            </a:extLst>
          </p:cNvPr>
          <p:cNvSpPr/>
          <p:nvPr/>
        </p:nvSpPr>
        <p:spPr>
          <a:xfrm>
            <a:off x="1946459" y="3108821"/>
            <a:ext cx="277000" cy="27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3EFE91-C731-401C-80D2-C3066B08BB42}"/>
              </a:ext>
            </a:extLst>
          </p:cNvPr>
          <p:cNvGrpSpPr/>
          <p:nvPr/>
        </p:nvGrpSpPr>
        <p:grpSpPr>
          <a:xfrm>
            <a:off x="4101534" y="2691039"/>
            <a:ext cx="735712" cy="735712"/>
            <a:chOff x="3372455" y="2695537"/>
            <a:chExt cx="735712" cy="73571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0160BFF-8508-42AF-BC18-D816F93BA59A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908C0B1-6D0C-4DFE-BE83-9DC73978BECB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4AAD1F-3492-4B3A-BA62-8A7C37C4C493}"/>
              </a:ext>
            </a:extLst>
          </p:cNvPr>
          <p:cNvGrpSpPr/>
          <p:nvPr/>
        </p:nvGrpSpPr>
        <p:grpSpPr>
          <a:xfrm>
            <a:off x="5220494" y="3431249"/>
            <a:ext cx="735712" cy="735712"/>
            <a:chOff x="3372455" y="2695537"/>
            <a:chExt cx="735712" cy="73571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843C63E-1594-483B-BAA1-EB70ABBFA1A6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28112E-51FB-4927-B3A7-483F9F64798C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F28078B-C5FA-4BCA-8DC5-1086C1014F20}"/>
              </a:ext>
            </a:extLst>
          </p:cNvPr>
          <p:cNvGrpSpPr/>
          <p:nvPr/>
        </p:nvGrpSpPr>
        <p:grpSpPr>
          <a:xfrm>
            <a:off x="7783941" y="3431249"/>
            <a:ext cx="735712" cy="735712"/>
            <a:chOff x="3372455" y="2695537"/>
            <a:chExt cx="735712" cy="735712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DAD3570-DA48-41A8-9A84-94CA0C54FD69}"/>
                </a:ext>
              </a:extLst>
            </p:cNvPr>
            <p:cNvSpPr/>
            <p:nvPr/>
          </p:nvSpPr>
          <p:spPr>
            <a:xfrm>
              <a:off x="3372455" y="2695537"/>
              <a:ext cx="735712" cy="735712"/>
            </a:xfrm>
            <a:prstGeom prst="rect">
              <a:avLst/>
            </a:prstGeom>
            <a:noFill/>
            <a:ln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949868B-D444-4CBF-A8E6-8DDA4E9D9440}"/>
                </a:ext>
              </a:extLst>
            </p:cNvPr>
            <p:cNvSpPr/>
            <p:nvPr/>
          </p:nvSpPr>
          <p:spPr>
            <a:xfrm>
              <a:off x="3785739" y="3108821"/>
              <a:ext cx="277000" cy="277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058DAD-75C5-4C4C-85F1-E73E0D58D90B}"/>
              </a:ext>
            </a:extLst>
          </p:cNvPr>
          <p:cNvSpPr/>
          <p:nvPr/>
        </p:nvSpPr>
        <p:spPr>
          <a:xfrm>
            <a:off x="4668710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5C908B6-B5DD-46BF-9005-E23928B40156}"/>
              </a:ext>
            </a:extLst>
          </p:cNvPr>
          <p:cNvSpPr/>
          <p:nvPr/>
        </p:nvSpPr>
        <p:spPr>
          <a:xfrm>
            <a:off x="5036566" y="5081686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F695D47-1D93-4BE3-A379-7E0A23B26446}"/>
              </a:ext>
            </a:extLst>
          </p:cNvPr>
          <p:cNvSpPr/>
          <p:nvPr/>
        </p:nvSpPr>
        <p:spPr>
          <a:xfrm>
            <a:off x="4668710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BC5D516-D1E1-4B8F-BD3D-EEE12383C424}"/>
              </a:ext>
            </a:extLst>
          </p:cNvPr>
          <p:cNvSpPr/>
          <p:nvPr/>
        </p:nvSpPr>
        <p:spPr>
          <a:xfrm>
            <a:off x="5036566" y="5449542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F22310-93A1-4FDA-B535-0FDFF8C124B4}"/>
              </a:ext>
            </a:extLst>
          </p:cNvPr>
          <p:cNvSpPr txBox="1"/>
          <p:nvPr/>
        </p:nvSpPr>
        <p:spPr>
          <a:xfrm>
            <a:off x="2214818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81B3F4-3A24-4165-B711-8D612C2CF208}"/>
              </a:ext>
            </a:extLst>
          </p:cNvPr>
          <p:cNvSpPr txBox="1"/>
          <p:nvPr/>
        </p:nvSpPr>
        <p:spPr>
          <a:xfrm>
            <a:off x="3992013" y="45804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D4A1FF-5470-45DA-A5BF-7951B3B1E379}"/>
              </a:ext>
            </a:extLst>
          </p:cNvPr>
          <p:cNvSpPr txBox="1"/>
          <p:nvPr/>
        </p:nvSpPr>
        <p:spPr>
          <a:xfrm>
            <a:off x="5831293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82B61F2-AA9A-4922-B53E-53CB029B9893}"/>
              </a:ext>
            </a:extLst>
          </p:cNvPr>
          <p:cNvSpPr txBox="1"/>
          <p:nvPr/>
        </p:nvSpPr>
        <p:spPr>
          <a:xfrm>
            <a:off x="7625452" y="4580483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2EF988F-9D6C-4361-BF55-D507D2719777}"/>
              </a:ext>
            </a:extLst>
          </p:cNvPr>
          <p:cNvSpPr txBox="1"/>
          <p:nvPr/>
        </p:nvSpPr>
        <p:spPr>
          <a:xfrm>
            <a:off x="1010181" y="2327681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2A33E3-79E7-45D1-90F7-A94BE6396DAA}"/>
              </a:ext>
            </a:extLst>
          </p:cNvPr>
          <p:cNvSpPr txBox="1"/>
          <p:nvPr/>
        </p:nvSpPr>
        <p:spPr>
          <a:xfrm>
            <a:off x="6352949" y="1088209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(N-F)/S+1=Out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66EC3CC-D035-485D-BCCC-9B2B39A9A97A}"/>
              </a:ext>
            </a:extLst>
          </p:cNvPr>
          <p:cNvSpPr txBox="1"/>
          <p:nvPr/>
        </p:nvSpPr>
        <p:spPr>
          <a:xfrm>
            <a:off x="6315303" y="1732563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(4-2)/2+1=2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56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</a:t>
            </a:r>
            <a:r>
              <a:rPr kumimoji="0" lang="ko-KR" altLang="en-US" sz="18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205286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27710" y="1269577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1 )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112505" y="2918263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111339" y="2090008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28028" y="209000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44717" y="209000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111339" y="2506697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28028" y="2506696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44717" y="250669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28028" y="2923385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44717" y="2923384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99CA56C-5C83-4324-AF61-22F499B2B502}"/>
              </a:ext>
            </a:extLst>
          </p:cNvPr>
          <p:cNvSpPr/>
          <p:nvPr/>
        </p:nvSpPr>
        <p:spPr>
          <a:xfrm>
            <a:off x="2101570" y="5183190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4D599B7-8EBB-4E2B-BAC1-1B4BA6ABEB33}"/>
              </a:ext>
            </a:extLst>
          </p:cNvPr>
          <p:cNvSpPr/>
          <p:nvPr/>
        </p:nvSpPr>
        <p:spPr>
          <a:xfrm>
            <a:off x="2100404" y="43549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816244-4DF4-4D92-B7A4-182641ADDD0B}"/>
              </a:ext>
            </a:extLst>
          </p:cNvPr>
          <p:cNvSpPr/>
          <p:nvPr/>
        </p:nvSpPr>
        <p:spPr>
          <a:xfrm>
            <a:off x="2517093" y="43549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943271B-CA69-4CE6-A554-9E9EE95D2ACB}"/>
              </a:ext>
            </a:extLst>
          </p:cNvPr>
          <p:cNvSpPr/>
          <p:nvPr/>
        </p:nvSpPr>
        <p:spPr>
          <a:xfrm>
            <a:off x="2933782" y="435493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2017539-CBF7-4C40-8E5A-F31AC72E17A0}"/>
              </a:ext>
            </a:extLst>
          </p:cNvPr>
          <p:cNvSpPr/>
          <p:nvPr/>
        </p:nvSpPr>
        <p:spPr>
          <a:xfrm>
            <a:off x="2100404" y="47716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68C0764-52B8-4C57-A140-7AA924819789}"/>
              </a:ext>
            </a:extLst>
          </p:cNvPr>
          <p:cNvSpPr/>
          <p:nvPr/>
        </p:nvSpPr>
        <p:spPr>
          <a:xfrm>
            <a:off x="2517093" y="47716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F3103F4-24C8-4D4D-9643-615D5126E2F4}"/>
              </a:ext>
            </a:extLst>
          </p:cNvPr>
          <p:cNvSpPr/>
          <p:nvPr/>
        </p:nvSpPr>
        <p:spPr>
          <a:xfrm>
            <a:off x="2933782" y="477162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2879EB6-6649-4E5B-BED3-BBACDB81E300}"/>
              </a:ext>
            </a:extLst>
          </p:cNvPr>
          <p:cNvSpPr/>
          <p:nvPr/>
        </p:nvSpPr>
        <p:spPr>
          <a:xfrm>
            <a:off x="2517093" y="5188312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23B946E-467C-4F69-B2E9-9DD1E7F41B25}"/>
              </a:ext>
            </a:extLst>
          </p:cNvPr>
          <p:cNvSpPr/>
          <p:nvPr/>
        </p:nvSpPr>
        <p:spPr>
          <a:xfrm>
            <a:off x="2933782" y="5188311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96699" y="229835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113388" y="229835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96699" y="271504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113388" y="271503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BFE47EC-988A-4A99-A226-34BD2F33DF5B}"/>
              </a:ext>
            </a:extLst>
          </p:cNvPr>
          <p:cNvSpPr/>
          <p:nvPr/>
        </p:nvSpPr>
        <p:spPr>
          <a:xfrm>
            <a:off x="6679797" y="4570235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9C26D03-2868-4041-A0F4-2ED662FB92F0}"/>
              </a:ext>
            </a:extLst>
          </p:cNvPr>
          <p:cNvSpPr/>
          <p:nvPr/>
        </p:nvSpPr>
        <p:spPr>
          <a:xfrm>
            <a:off x="7096486" y="457023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A221CA8-4158-47CA-B63C-CC0458504413}"/>
              </a:ext>
            </a:extLst>
          </p:cNvPr>
          <p:cNvSpPr/>
          <p:nvPr/>
        </p:nvSpPr>
        <p:spPr>
          <a:xfrm>
            <a:off x="6679797" y="4986924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930A731-E181-4A09-97A2-6D74BD676217}"/>
              </a:ext>
            </a:extLst>
          </p:cNvPr>
          <p:cNvSpPr/>
          <p:nvPr/>
        </p:nvSpPr>
        <p:spPr>
          <a:xfrm>
            <a:off x="7096486" y="4986923"/>
            <a:ext cx="416689" cy="4166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72199" y="2172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  <a:stCxn id="134" idx="3"/>
          </p:cNvCxnSpPr>
          <p:nvPr/>
        </p:nvCxnSpPr>
        <p:spPr>
          <a:xfrm>
            <a:off x="3361406" y="2715040"/>
            <a:ext cx="3252485" cy="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065D18B8-E71F-4552-BC96-219553467A52}"/>
              </a:ext>
            </a:extLst>
          </p:cNvPr>
          <p:cNvCxnSpPr>
            <a:cxnSpLocks/>
          </p:cNvCxnSpPr>
          <p:nvPr/>
        </p:nvCxnSpPr>
        <p:spPr>
          <a:xfrm flipV="1">
            <a:off x="3361406" y="4979969"/>
            <a:ext cx="3241550" cy="695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3F6E45E6-ACAD-42BD-9286-C6D4D1E78B6D}"/>
              </a:ext>
            </a:extLst>
          </p:cNvPr>
          <p:cNvSpPr txBox="1"/>
          <p:nvPr/>
        </p:nvSpPr>
        <p:spPr>
          <a:xfrm>
            <a:off x="3955297" y="450492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110487" y="2096060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2202146-A208-4D89-9F4D-DF6E9BC70222}"/>
              </a:ext>
            </a:extLst>
          </p:cNvPr>
          <p:cNvSpPr/>
          <p:nvPr/>
        </p:nvSpPr>
        <p:spPr>
          <a:xfrm>
            <a:off x="2120996" y="4347484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47701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F3FA5E-C349-45D0-8662-B5F979A6079D}"/>
              </a:ext>
            </a:extLst>
          </p:cNvPr>
          <p:cNvSpPr txBox="1"/>
          <p:nvPr/>
        </p:nvSpPr>
        <p:spPr>
          <a:xfrm>
            <a:off x="727710" y="1269577"/>
            <a:ext cx="5131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max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06E84F-4646-444E-9BB6-75FAA59FC6DE}"/>
              </a:ext>
            </a:extLst>
          </p:cNvPr>
          <p:cNvSpPr/>
          <p:nvPr/>
        </p:nvSpPr>
        <p:spPr>
          <a:xfrm>
            <a:off x="2112505" y="2918263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3AD7C13-DF39-4669-9EEC-2C327A42286D}"/>
              </a:ext>
            </a:extLst>
          </p:cNvPr>
          <p:cNvSpPr/>
          <p:nvPr/>
        </p:nvSpPr>
        <p:spPr>
          <a:xfrm>
            <a:off x="2111339" y="2090008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DAFFA8C-211B-4AFB-AEB0-1B0BB3680239}"/>
              </a:ext>
            </a:extLst>
          </p:cNvPr>
          <p:cNvSpPr/>
          <p:nvPr/>
        </p:nvSpPr>
        <p:spPr>
          <a:xfrm>
            <a:off x="2528028" y="2090007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05AF84C-AEED-4007-876D-5CD501477BA6}"/>
              </a:ext>
            </a:extLst>
          </p:cNvPr>
          <p:cNvSpPr/>
          <p:nvPr/>
        </p:nvSpPr>
        <p:spPr>
          <a:xfrm>
            <a:off x="2944717" y="209000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04D5D1-01AE-4459-9E99-8CB6CA3CAFA5}"/>
              </a:ext>
            </a:extLst>
          </p:cNvPr>
          <p:cNvSpPr/>
          <p:nvPr/>
        </p:nvSpPr>
        <p:spPr>
          <a:xfrm>
            <a:off x="2111339" y="2506697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0D2939B-45E3-423C-A73B-1A6B4A7EC1AF}"/>
              </a:ext>
            </a:extLst>
          </p:cNvPr>
          <p:cNvSpPr/>
          <p:nvPr/>
        </p:nvSpPr>
        <p:spPr>
          <a:xfrm>
            <a:off x="2528028" y="250669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A10FB97-4D6E-4AA6-81A3-538244E19E4D}"/>
              </a:ext>
            </a:extLst>
          </p:cNvPr>
          <p:cNvSpPr/>
          <p:nvPr/>
        </p:nvSpPr>
        <p:spPr>
          <a:xfrm>
            <a:off x="2944717" y="2506695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DA00CE2-FD44-4967-A53B-57655D78D126}"/>
              </a:ext>
            </a:extLst>
          </p:cNvPr>
          <p:cNvSpPr/>
          <p:nvPr/>
        </p:nvSpPr>
        <p:spPr>
          <a:xfrm>
            <a:off x="2528028" y="2923385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3CD876F-D2A7-478E-AC9F-31C209B7E21D}"/>
              </a:ext>
            </a:extLst>
          </p:cNvPr>
          <p:cNvSpPr/>
          <p:nvPr/>
        </p:nvSpPr>
        <p:spPr>
          <a:xfrm>
            <a:off x="2944717" y="2923384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9ABA47-04E6-424E-BADD-7EAF3088BA82}"/>
              </a:ext>
            </a:extLst>
          </p:cNvPr>
          <p:cNvSpPr/>
          <p:nvPr/>
        </p:nvSpPr>
        <p:spPr>
          <a:xfrm>
            <a:off x="6696699" y="2298351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44C2CDB-08CA-4DA2-ABFF-7414D909AF9A}"/>
              </a:ext>
            </a:extLst>
          </p:cNvPr>
          <p:cNvSpPr/>
          <p:nvPr/>
        </p:nvSpPr>
        <p:spPr>
          <a:xfrm>
            <a:off x="7113388" y="229835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4897CEF-5B29-4600-8EDE-6772D3A5F13E}"/>
              </a:ext>
            </a:extLst>
          </p:cNvPr>
          <p:cNvSpPr/>
          <p:nvPr/>
        </p:nvSpPr>
        <p:spPr>
          <a:xfrm>
            <a:off x="6696699" y="2715040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AB58861-5CEB-41E5-AA39-6F520787DF44}"/>
              </a:ext>
            </a:extLst>
          </p:cNvPr>
          <p:cNvSpPr/>
          <p:nvPr/>
        </p:nvSpPr>
        <p:spPr>
          <a:xfrm>
            <a:off x="7113388" y="2715039"/>
            <a:ext cx="416689" cy="416689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077A8DF-E1E8-476E-A8E4-555CE535ACD0}"/>
              </a:ext>
            </a:extLst>
          </p:cNvPr>
          <p:cNvSpPr txBox="1"/>
          <p:nvPr/>
        </p:nvSpPr>
        <p:spPr>
          <a:xfrm>
            <a:off x="3972199" y="217241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max pooling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7ED00D43-3FCE-4098-8FA2-8A8BCB60AA83}"/>
              </a:ext>
            </a:extLst>
          </p:cNvPr>
          <p:cNvCxnSpPr>
            <a:cxnSpLocks/>
          </p:cNvCxnSpPr>
          <p:nvPr/>
        </p:nvCxnSpPr>
        <p:spPr>
          <a:xfrm>
            <a:off x="3854053" y="2715042"/>
            <a:ext cx="2759838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34BBC61-62AA-49D9-B2C2-3AA9199B78FD}"/>
              </a:ext>
            </a:extLst>
          </p:cNvPr>
          <p:cNvSpPr/>
          <p:nvPr/>
        </p:nvSpPr>
        <p:spPr>
          <a:xfrm>
            <a:off x="3360240" y="2090006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28CA0C-92F3-4E12-A884-5906273559F8}"/>
              </a:ext>
            </a:extLst>
          </p:cNvPr>
          <p:cNvSpPr/>
          <p:nvPr/>
        </p:nvSpPr>
        <p:spPr>
          <a:xfrm>
            <a:off x="3360240" y="2506695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E38666-5588-4B62-8CEB-D29F4E846D6A}"/>
              </a:ext>
            </a:extLst>
          </p:cNvPr>
          <p:cNvSpPr/>
          <p:nvPr/>
        </p:nvSpPr>
        <p:spPr>
          <a:xfrm>
            <a:off x="3360240" y="2923384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7234B71-1941-43E4-9CFD-4C66DE8B24B3}"/>
              </a:ext>
            </a:extLst>
          </p:cNvPr>
          <p:cNvSpPr/>
          <p:nvPr/>
        </p:nvSpPr>
        <p:spPr>
          <a:xfrm>
            <a:off x="2112505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9A027F2-1D4E-4BC1-BE0E-3E9BBEA80590}"/>
              </a:ext>
            </a:extLst>
          </p:cNvPr>
          <p:cNvSpPr/>
          <p:nvPr/>
        </p:nvSpPr>
        <p:spPr>
          <a:xfrm>
            <a:off x="2528028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7EF09F-2DFD-4463-87AC-16F0CF2DA4F8}"/>
              </a:ext>
            </a:extLst>
          </p:cNvPr>
          <p:cNvSpPr/>
          <p:nvPr/>
        </p:nvSpPr>
        <p:spPr>
          <a:xfrm>
            <a:off x="2944717" y="3324431"/>
            <a:ext cx="416689" cy="41668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95D33A0-175F-4E86-8D61-4F9E5125EFE6}"/>
              </a:ext>
            </a:extLst>
          </p:cNvPr>
          <p:cNvSpPr/>
          <p:nvPr/>
        </p:nvSpPr>
        <p:spPr>
          <a:xfrm>
            <a:off x="3360240" y="3324431"/>
            <a:ext cx="416689" cy="416689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79A2BA6-E072-4406-A53A-DE2899B1B804}"/>
              </a:ext>
            </a:extLst>
          </p:cNvPr>
          <p:cNvSpPr/>
          <p:nvPr/>
        </p:nvSpPr>
        <p:spPr>
          <a:xfrm>
            <a:off x="2116380" y="2088842"/>
            <a:ext cx="823295" cy="83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8882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321F10-5D72-4B19-A684-BF0194A1DA1E}"/>
              </a:ext>
            </a:extLst>
          </p:cNvPr>
          <p:cNvSpPr/>
          <p:nvPr/>
        </p:nvSpPr>
        <p:spPr>
          <a:xfrm>
            <a:off x="153317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A3B90F-BD3A-4323-8E41-6AA1EDF8A851}"/>
              </a:ext>
            </a:extLst>
          </p:cNvPr>
          <p:cNvSpPr/>
          <p:nvPr/>
        </p:nvSpPr>
        <p:spPr>
          <a:xfrm>
            <a:off x="190103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784445-F370-496F-8BCF-5A05904956D4}"/>
              </a:ext>
            </a:extLst>
          </p:cNvPr>
          <p:cNvSpPr/>
          <p:nvPr/>
        </p:nvSpPr>
        <p:spPr>
          <a:xfrm>
            <a:off x="226888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6A036D-E16D-44FF-9CAE-7EA5B89D5AEF}"/>
              </a:ext>
            </a:extLst>
          </p:cNvPr>
          <p:cNvSpPr/>
          <p:nvPr/>
        </p:nvSpPr>
        <p:spPr>
          <a:xfrm>
            <a:off x="153317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BEC616-3A65-4AEC-881D-00EF86041D97}"/>
              </a:ext>
            </a:extLst>
          </p:cNvPr>
          <p:cNvSpPr/>
          <p:nvPr/>
        </p:nvSpPr>
        <p:spPr>
          <a:xfrm>
            <a:off x="190103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88B76A-C667-4F24-9D6A-9AC68F6E7821}"/>
              </a:ext>
            </a:extLst>
          </p:cNvPr>
          <p:cNvSpPr/>
          <p:nvPr/>
        </p:nvSpPr>
        <p:spPr>
          <a:xfrm>
            <a:off x="226888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930C7-602E-43C4-9146-39722804B9CE}"/>
              </a:ext>
            </a:extLst>
          </p:cNvPr>
          <p:cNvSpPr/>
          <p:nvPr/>
        </p:nvSpPr>
        <p:spPr>
          <a:xfrm>
            <a:off x="153317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28067B-2891-462C-B142-B3DEA2BDCDC3}"/>
              </a:ext>
            </a:extLst>
          </p:cNvPr>
          <p:cNvSpPr/>
          <p:nvPr/>
        </p:nvSpPr>
        <p:spPr>
          <a:xfrm>
            <a:off x="190103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53FE70-550C-4ACE-A9F3-814E36E4BFE3}"/>
              </a:ext>
            </a:extLst>
          </p:cNvPr>
          <p:cNvSpPr/>
          <p:nvPr/>
        </p:nvSpPr>
        <p:spPr>
          <a:xfrm>
            <a:off x="226888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CB7DCC-B023-4F71-A1DC-B9A1F97F4397}"/>
              </a:ext>
            </a:extLst>
          </p:cNvPr>
          <p:cNvSpPr/>
          <p:nvPr/>
        </p:nvSpPr>
        <p:spPr>
          <a:xfrm>
            <a:off x="263674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EB251E-4973-4D7D-80A0-CF2CA5E6B44B}"/>
              </a:ext>
            </a:extLst>
          </p:cNvPr>
          <p:cNvSpPr/>
          <p:nvPr/>
        </p:nvSpPr>
        <p:spPr>
          <a:xfrm>
            <a:off x="263674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AC8C17-0ED0-4929-AFB5-8F2933F6A3CD}"/>
              </a:ext>
            </a:extLst>
          </p:cNvPr>
          <p:cNvSpPr/>
          <p:nvPr/>
        </p:nvSpPr>
        <p:spPr>
          <a:xfrm>
            <a:off x="263674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058414-E36C-4969-8967-EB0824B2A6D7}"/>
              </a:ext>
            </a:extLst>
          </p:cNvPr>
          <p:cNvSpPr/>
          <p:nvPr/>
        </p:nvSpPr>
        <p:spPr>
          <a:xfrm>
            <a:off x="153317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08E1DB-6AB0-4DFD-A270-27A85FCEACB5}"/>
              </a:ext>
            </a:extLst>
          </p:cNvPr>
          <p:cNvSpPr/>
          <p:nvPr/>
        </p:nvSpPr>
        <p:spPr>
          <a:xfrm>
            <a:off x="190103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C00CE9-895D-497D-9218-9E046C031F2B}"/>
              </a:ext>
            </a:extLst>
          </p:cNvPr>
          <p:cNvSpPr/>
          <p:nvPr/>
        </p:nvSpPr>
        <p:spPr>
          <a:xfrm>
            <a:off x="226888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F01133-FA1D-4567-AA82-89B2C24AE454}"/>
              </a:ext>
            </a:extLst>
          </p:cNvPr>
          <p:cNvSpPr/>
          <p:nvPr/>
        </p:nvSpPr>
        <p:spPr>
          <a:xfrm>
            <a:off x="263674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D3DDC5-3FB7-4549-B2E1-0DEC46E54B75}"/>
              </a:ext>
            </a:extLst>
          </p:cNvPr>
          <p:cNvSpPr/>
          <p:nvPr/>
        </p:nvSpPr>
        <p:spPr>
          <a:xfrm>
            <a:off x="1533175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9D28BE-E9B2-4FC5-A336-970791608DBE}"/>
              </a:ext>
            </a:extLst>
          </p:cNvPr>
          <p:cNvSpPr/>
          <p:nvPr/>
        </p:nvSpPr>
        <p:spPr>
          <a:xfrm>
            <a:off x="337245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D56E1-DF96-4852-AB6C-9ABDF4572AA3}"/>
              </a:ext>
            </a:extLst>
          </p:cNvPr>
          <p:cNvSpPr/>
          <p:nvPr/>
        </p:nvSpPr>
        <p:spPr>
          <a:xfrm>
            <a:off x="374031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41D0B-840B-4E83-A822-5F03DFB06BA3}"/>
              </a:ext>
            </a:extLst>
          </p:cNvPr>
          <p:cNvSpPr/>
          <p:nvPr/>
        </p:nvSpPr>
        <p:spPr>
          <a:xfrm>
            <a:off x="410816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ACC41C-3D21-4BFF-AB46-0C001A12B1A6}"/>
              </a:ext>
            </a:extLst>
          </p:cNvPr>
          <p:cNvSpPr/>
          <p:nvPr/>
        </p:nvSpPr>
        <p:spPr>
          <a:xfrm>
            <a:off x="337245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27FCA1-230A-4D7C-9F6D-D165CE3111ED}"/>
              </a:ext>
            </a:extLst>
          </p:cNvPr>
          <p:cNvSpPr/>
          <p:nvPr/>
        </p:nvSpPr>
        <p:spPr>
          <a:xfrm>
            <a:off x="410816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C6185C-0411-4B27-AFD4-12CA349F295C}"/>
              </a:ext>
            </a:extLst>
          </p:cNvPr>
          <p:cNvSpPr/>
          <p:nvPr/>
        </p:nvSpPr>
        <p:spPr>
          <a:xfrm>
            <a:off x="337245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CCA35-F889-425C-A516-5C9FA6FBED51}"/>
              </a:ext>
            </a:extLst>
          </p:cNvPr>
          <p:cNvSpPr/>
          <p:nvPr/>
        </p:nvSpPr>
        <p:spPr>
          <a:xfrm>
            <a:off x="374031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C05D8FA-0830-4F9E-A95C-67229F12189D}"/>
              </a:ext>
            </a:extLst>
          </p:cNvPr>
          <p:cNvSpPr/>
          <p:nvPr/>
        </p:nvSpPr>
        <p:spPr>
          <a:xfrm>
            <a:off x="410816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732095-AF8D-449D-8F4E-35DC989E58A9}"/>
              </a:ext>
            </a:extLst>
          </p:cNvPr>
          <p:cNvSpPr/>
          <p:nvPr/>
        </p:nvSpPr>
        <p:spPr>
          <a:xfrm>
            <a:off x="447602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3F76D6-41E6-42DD-8CDB-7B0A15BDB79A}"/>
              </a:ext>
            </a:extLst>
          </p:cNvPr>
          <p:cNvSpPr/>
          <p:nvPr/>
        </p:nvSpPr>
        <p:spPr>
          <a:xfrm>
            <a:off x="447602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3B93F0-CA7C-4167-A443-72B448B63C27}"/>
              </a:ext>
            </a:extLst>
          </p:cNvPr>
          <p:cNvSpPr/>
          <p:nvPr/>
        </p:nvSpPr>
        <p:spPr>
          <a:xfrm>
            <a:off x="447602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FD4B2A-43BD-4B14-A5D4-09B87043E7F5}"/>
              </a:ext>
            </a:extLst>
          </p:cNvPr>
          <p:cNvSpPr/>
          <p:nvPr/>
        </p:nvSpPr>
        <p:spPr>
          <a:xfrm>
            <a:off x="337245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593502-5110-416A-9B4C-F1611B72F17F}"/>
              </a:ext>
            </a:extLst>
          </p:cNvPr>
          <p:cNvSpPr/>
          <p:nvPr/>
        </p:nvSpPr>
        <p:spPr>
          <a:xfrm>
            <a:off x="374031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945FE9-60C4-4B9E-B7C1-7C28C9845FF8}"/>
              </a:ext>
            </a:extLst>
          </p:cNvPr>
          <p:cNvSpPr/>
          <p:nvPr/>
        </p:nvSpPr>
        <p:spPr>
          <a:xfrm>
            <a:off x="410816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9EE32D-51A5-43AA-A767-7FC6361E4A0D}"/>
              </a:ext>
            </a:extLst>
          </p:cNvPr>
          <p:cNvSpPr/>
          <p:nvPr/>
        </p:nvSpPr>
        <p:spPr>
          <a:xfrm>
            <a:off x="447602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288E9B-FA6E-4734-A676-6424F6258BC3}"/>
              </a:ext>
            </a:extLst>
          </p:cNvPr>
          <p:cNvSpPr/>
          <p:nvPr/>
        </p:nvSpPr>
        <p:spPr>
          <a:xfrm>
            <a:off x="374031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160BFF-8508-42AF-BC18-D816F93BA59A}"/>
              </a:ext>
            </a:extLst>
          </p:cNvPr>
          <p:cNvSpPr/>
          <p:nvPr/>
        </p:nvSpPr>
        <p:spPr>
          <a:xfrm>
            <a:off x="4116926" y="2695537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F2F74-5702-4FD7-9991-86D6B6C46E8F}"/>
              </a:ext>
            </a:extLst>
          </p:cNvPr>
          <p:cNvSpPr/>
          <p:nvPr/>
        </p:nvSpPr>
        <p:spPr>
          <a:xfrm>
            <a:off x="521173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1D49E7-5C88-4F1E-9F7E-5B8E373CCB2C}"/>
              </a:ext>
            </a:extLst>
          </p:cNvPr>
          <p:cNvSpPr/>
          <p:nvPr/>
        </p:nvSpPr>
        <p:spPr>
          <a:xfrm>
            <a:off x="557959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D7B3F04-E222-4A76-98FC-151E8648EF60}"/>
              </a:ext>
            </a:extLst>
          </p:cNvPr>
          <p:cNvSpPr/>
          <p:nvPr/>
        </p:nvSpPr>
        <p:spPr>
          <a:xfrm>
            <a:off x="594744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71F0F7-88B6-4E86-B457-39DD474D05EF}"/>
              </a:ext>
            </a:extLst>
          </p:cNvPr>
          <p:cNvSpPr/>
          <p:nvPr/>
        </p:nvSpPr>
        <p:spPr>
          <a:xfrm>
            <a:off x="521173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22FD76-E7E0-4185-A8E8-66810A8596A0}"/>
              </a:ext>
            </a:extLst>
          </p:cNvPr>
          <p:cNvSpPr/>
          <p:nvPr/>
        </p:nvSpPr>
        <p:spPr>
          <a:xfrm>
            <a:off x="557959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A3C93D-1379-4991-99A8-64749A714764}"/>
              </a:ext>
            </a:extLst>
          </p:cNvPr>
          <p:cNvSpPr/>
          <p:nvPr/>
        </p:nvSpPr>
        <p:spPr>
          <a:xfrm>
            <a:off x="594744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0ECC2A-AC56-4CAD-AE07-5972ADCDD68F}"/>
              </a:ext>
            </a:extLst>
          </p:cNvPr>
          <p:cNvSpPr/>
          <p:nvPr/>
        </p:nvSpPr>
        <p:spPr>
          <a:xfrm>
            <a:off x="521173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2892635-46A2-4905-A947-D6D92EB24E6D}"/>
              </a:ext>
            </a:extLst>
          </p:cNvPr>
          <p:cNvSpPr/>
          <p:nvPr/>
        </p:nvSpPr>
        <p:spPr>
          <a:xfrm>
            <a:off x="557959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E9DA55B-2151-4C13-B7CD-6C1A4B4BF962}"/>
              </a:ext>
            </a:extLst>
          </p:cNvPr>
          <p:cNvSpPr/>
          <p:nvPr/>
        </p:nvSpPr>
        <p:spPr>
          <a:xfrm>
            <a:off x="594744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2B7D06E-4841-4109-B912-2C794EE9A3FB}"/>
              </a:ext>
            </a:extLst>
          </p:cNvPr>
          <p:cNvSpPr/>
          <p:nvPr/>
        </p:nvSpPr>
        <p:spPr>
          <a:xfrm>
            <a:off x="631530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0D74089-8488-428A-8136-93F0387229C3}"/>
              </a:ext>
            </a:extLst>
          </p:cNvPr>
          <p:cNvSpPr/>
          <p:nvPr/>
        </p:nvSpPr>
        <p:spPr>
          <a:xfrm>
            <a:off x="631530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C39B1F-FF25-49A3-A344-68A031ECDD99}"/>
              </a:ext>
            </a:extLst>
          </p:cNvPr>
          <p:cNvSpPr/>
          <p:nvPr/>
        </p:nvSpPr>
        <p:spPr>
          <a:xfrm>
            <a:off x="631530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A7365B-D0D5-4F48-BA18-3C687169101C}"/>
              </a:ext>
            </a:extLst>
          </p:cNvPr>
          <p:cNvSpPr/>
          <p:nvPr/>
        </p:nvSpPr>
        <p:spPr>
          <a:xfrm>
            <a:off x="521173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045921B-58A2-4340-B2F0-C08E5D8F0C6E}"/>
              </a:ext>
            </a:extLst>
          </p:cNvPr>
          <p:cNvSpPr/>
          <p:nvPr/>
        </p:nvSpPr>
        <p:spPr>
          <a:xfrm>
            <a:off x="557959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973BB62-4A5A-4172-B34D-91E764640F71}"/>
              </a:ext>
            </a:extLst>
          </p:cNvPr>
          <p:cNvSpPr/>
          <p:nvPr/>
        </p:nvSpPr>
        <p:spPr>
          <a:xfrm>
            <a:off x="594744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7571B39-C709-4F2D-B426-ED0D672855EB}"/>
              </a:ext>
            </a:extLst>
          </p:cNvPr>
          <p:cNvSpPr/>
          <p:nvPr/>
        </p:nvSpPr>
        <p:spPr>
          <a:xfrm>
            <a:off x="631530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A25756-8AA6-4850-BB56-8E4AB365C2EB}"/>
              </a:ext>
            </a:extLst>
          </p:cNvPr>
          <p:cNvSpPr/>
          <p:nvPr/>
        </p:nvSpPr>
        <p:spPr>
          <a:xfrm>
            <a:off x="7051015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8E3BC4-FC2B-4061-9646-3C1807A41ED4}"/>
              </a:ext>
            </a:extLst>
          </p:cNvPr>
          <p:cNvSpPr/>
          <p:nvPr/>
        </p:nvSpPr>
        <p:spPr>
          <a:xfrm>
            <a:off x="7418871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CD3BD2-5140-4420-B00D-4E9CB9CF8695}"/>
              </a:ext>
            </a:extLst>
          </p:cNvPr>
          <p:cNvSpPr/>
          <p:nvPr/>
        </p:nvSpPr>
        <p:spPr>
          <a:xfrm>
            <a:off x="7786727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2FABE8-F3F6-44B8-86EF-03262ABA64B5}"/>
              </a:ext>
            </a:extLst>
          </p:cNvPr>
          <p:cNvSpPr/>
          <p:nvPr/>
        </p:nvSpPr>
        <p:spPr>
          <a:xfrm>
            <a:off x="7051015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D18F5-16B1-42FB-BB1A-4B421167D2E0}"/>
              </a:ext>
            </a:extLst>
          </p:cNvPr>
          <p:cNvSpPr/>
          <p:nvPr/>
        </p:nvSpPr>
        <p:spPr>
          <a:xfrm>
            <a:off x="7418871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7DEEFB-521B-40C2-9353-C42B0B43CBBC}"/>
              </a:ext>
            </a:extLst>
          </p:cNvPr>
          <p:cNvSpPr/>
          <p:nvPr/>
        </p:nvSpPr>
        <p:spPr>
          <a:xfrm>
            <a:off x="7786727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419F067-12E1-4005-9476-B8E834BCCAB3}"/>
              </a:ext>
            </a:extLst>
          </p:cNvPr>
          <p:cNvSpPr/>
          <p:nvPr/>
        </p:nvSpPr>
        <p:spPr>
          <a:xfrm>
            <a:off x="7051015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74D27D-AD80-4F80-B7F8-2B4427A79030}"/>
              </a:ext>
            </a:extLst>
          </p:cNvPr>
          <p:cNvSpPr/>
          <p:nvPr/>
        </p:nvSpPr>
        <p:spPr>
          <a:xfrm>
            <a:off x="7418871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9ED5841-AFC7-4364-83FC-421C22E981FC}"/>
              </a:ext>
            </a:extLst>
          </p:cNvPr>
          <p:cNvSpPr/>
          <p:nvPr/>
        </p:nvSpPr>
        <p:spPr>
          <a:xfrm>
            <a:off x="7786727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4B160E-7DE0-45C8-A4C8-666673A7F9FD}"/>
              </a:ext>
            </a:extLst>
          </p:cNvPr>
          <p:cNvSpPr/>
          <p:nvPr/>
        </p:nvSpPr>
        <p:spPr>
          <a:xfrm>
            <a:off x="8154583" y="2695537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B72488F-7363-47A4-9D97-C13F6ECE8A25}"/>
              </a:ext>
            </a:extLst>
          </p:cNvPr>
          <p:cNvSpPr/>
          <p:nvPr/>
        </p:nvSpPr>
        <p:spPr>
          <a:xfrm>
            <a:off x="8154583" y="3063393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D06425C-43BA-4EE6-BDFA-8F784CA1E009}"/>
              </a:ext>
            </a:extLst>
          </p:cNvPr>
          <p:cNvSpPr/>
          <p:nvPr/>
        </p:nvSpPr>
        <p:spPr>
          <a:xfrm>
            <a:off x="8154583" y="3431249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0CA3D82-EA50-47BC-95EF-312BD933BB13}"/>
              </a:ext>
            </a:extLst>
          </p:cNvPr>
          <p:cNvSpPr/>
          <p:nvPr/>
        </p:nvSpPr>
        <p:spPr>
          <a:xfrm>
            <a:off x="7051015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2F88121-178C-4B54-A5A6-B5660FF04D88}"/>
              </a:ext>
            </a:extLst>
          </p:cNvPr>
          <p:cNvSpPr/>
          <p:nvPr/>
        </p:nvSpPr>
        <p:spPr>
          <a:xfrm>
            <a:off x="7418871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83283F-0A6D-4B33-A6D2-DC3C008475D1}"/>
              </a:ext>
            </a:extLst>
          </p:cNvPr>
          <p:cNvSpPr/>
          <p:nvPr/>
        </p:nvSpPr>
        <p:spPr>
          <a:xfrm>
            <a:off x="7786727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6CEAA5-850D-483A-A1BA-C3FED98C7528}"/>
              </a:ext>
            </a:extLst>
          </p:cNvPr>
          <p:cNvSpPr/>
          <p:nvPr/>
        </p:nvSpPr>
        <p:spPr>
          <a:xfrm>
            <a:off x="8154583" y="3799105"/>
            <a:ext cx="367856" cy="367856"/>
          </a:xfrm>
          <a:prstGeom prst="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43C63E-1594-483B-BAA1-EB70ABBFA1A6}"/>
              </a:ext>
            </a:extLst>
          </p:cNvPr>
          <p:cNvSpPr/>
          <p:nvPr/>
        </p:nvSpPr>
        <p:spPr>
          <a:xfrm>
            <a:off x="5220494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DAD3570-DA48-41A8-9A84-94CA0C54FD69}"/>
              </a:ext>
            </a:extLst>
          </p:cNvPr>
          <p:cNvSpPr/>
          <p:nvPr/>
        </p:nvSpPr>
        <p:spPr>
          <a:xfrm>
            <a:off x="7783941" y="3431249"/>
            <a:ext cx="735712" cy="735712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300170-13BC-49D8-A389-62C4FB8E4415}"/>
              </a:ext>
            </a:extLst>
          </p:cNvPr>
          <p:cNvGrpSpPr/>
          <p:nvPr/>
        </p:nvGrpSpPr>
        <p:grpSpPr>
          <a:xfrm>
            <a:off x="4542751" y="5444294"/>
            <a:ext cx="1043662" cy="1043662"/>
            <a:chOff x="4668710" y="5081686"/>
            <a:chExt cx="735712" cy="73571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4058DAD-75C5-4C4C-85F1-E73E0D58D90B}"/>
                </a:ext>
              </a:extLst>
            </p:cNvPr>
            <p:cNvSpPr/>
            <p:nvPr/>
          </p:nvSpPr>
          <p:spPr>
            <a:xfrm>
              <a:off x="4668710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5C908B6-B5DD-46BF-9005-E23928B40156}"/>
                </a:ext>
              </a:extLst>
            </p:cNvPr>
            <p:cNvSpPr/>
            <p:nvPr/>
          </p:nvSpPr>
          <p:spPr>
            <a:xfrm>
              <a:off x="5036566" y="5081686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5.5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F695D47-1D93-4BE3-A379-7E0A23B26446}"/>
                </a:ext>
              </a:extLst>
            </p:cNvPr>
            <p:cNvSpPr/>
            <p:nvPr/>
          </p:nvSpPr>
          <p:spPr>
            <a:xfrm>
              <a:off x="4668710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11.5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BC5D516-D1E1-4B8F-BD3D-EEE12383C424}"/>
                </a:ext>
              </a:extLst>
            </p:cNvPr>
            <p:cNvSpPr/>
            <p:nvPr/>
          </p:nvSpPr>
          <p:spPr>
            <a:xfrm>
              <a:off x="5036566" y="5449542"/>
              <a:ext cx="367856" cy="36785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13.5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5360C6E-784C-48B7-9473-53EB9120892D}"/>
              </a:ext>
            </a:extLst>
          </p:cNvPr>
          <p:cNvSpPr/>
          <p:nvPr/>
        </p:nvSpPr>
        <p:spPr>
          <a:xfrm>
            <a:off x="2268887" y="4256690"/>
            <a:ext cx="185279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5FB688DD-7A23-4310-9785-37C5EFE0E748}"/>
              </a:ext>
            </a:extLst>
          </p:cNvPr>
          <p:cNvSpPr/>
          <p:nvPr/>
        </p:nvSpPr>
        <p:spPr>
          <a:xfrm>
            <a:off x="4049414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D39C21A1-FB63-4A41-888B-2BAC10FCFFF5}"/>
              </a:ext>
            </a:extLst>
          </p:cNvPr>
          <p:cNvSpPr/>
          <p:nvPr/>
        </p:nvSpPr>
        <p:spPr>
          <a:xfrm>
            <a:off x="5910778" y="4256689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D88A0609-77F4-4396-A21A-6B8260C9F7D1}"/>
              </a:ext>
            </a:extLst>
          </p:cNvPr>
          <p:cNvSpPr/>
          <p:nvPr/>
        </p:nvSpPr>
        <p:spPr>
          <a:xfrm>
            <a:off x="7726936" y="4275052"/>
            <a:ext cx="185280" cy="27812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/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1+2+5+6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A669DB-60B9-4524-BB6C-C21A307F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02" y="4624546"/>
                <a:ext cx="1379032" cy="349455"/>
              </a:xfrm>
              <a:prstGeom prst="rect">
                <a:avLst/>
              </a:prstGeom>
              <a:blipFill>
                <a:blip r:embed="rId3"/>
                <a:stretch>
                  <a:fillRect l="-441" t="-3509" r="-441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/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3+4+7+8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6AA72F5-B34C-4A79-8C6A-C3081141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55" y="4624546"/>
                <a:ext cx="1379032" cy="345672"/>
              </a:xfrm>
              <a:prstGeom prst="rect">
                <a:avLst/>
              </a:prstGeom>
              <a:blipFill>
                <a:blip r:embed="rId4"/>
                <a:stretch>
                  <a:fillRect l="-442" t="-3571" r="-88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/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9+10+13+14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E94FDA-C5F3-4873-ACAD-56C906910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735" y="4624546"/>
                <a:ext cx="1718867" cy="345672"/>
              </a:xfrm>
              <a:prstGeom prst="rect">
                <a:avLst/>
              </a:prstGeom>
              <a:blipFill>
                <a:blip r:embed="rId5"/>
                <a:stretch>
                  <a:fillRect l="-355" t="-3571" r="-355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/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11+12+15+16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=13.5</m:t>
                      </m:r>
                    </m:oMath>
                  </m:oMathPara>
                </a14:m>
                <a:endParaRPr lang="ko-KR" altLang="en-US" sz="1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26C039-A255-4E16-8EF7-E955E99E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66" y="4624546"/>
                <a:ext cx="1803827" cy="349455"/>
              </a:xfrm>
              <a:prstGeom prst="rect">
                <a:avLst/>
              </a:prstGeom>
              <a:blipFill>
                <a:blip r:embed="rId6"/>
                <a:stretch>
                  <a:fillRect l="-338" t="-3509" r="-676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7B568DEE-5E14-46CC-BA53-288D1F168AEE}"/>
              </a:ext>
            </a:extLst>
          </p:cNvPr>
          <p:cNvSpPr txBox="1"/>
          <p:nvPr/>
        </p:nvSpPr>
        <p:spPr>
          <a:xfrm>
            <a:off x="706279" y="1499316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Pooling( average pooling, 2x2 filter, stride 2 )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9820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9A4171-10B8-46AE-BE9C-C0855AE32E53}"/>
              </a:ext>
            </a:extLst>
          </p:cNvPr>
          <p:cNvSpPr txBox="1"/>
          <p:nvPr/>
        </p:nvSpPr>
        <p:spPr>
          <a:xfrm>
            <a:off x="609289" y="938431"/>
            <a:ext cx="334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tf.keras.layers.MAXPool2D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67C5B8-F51A-4192-95B1-AEA7127BB8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850739" y="1496664"/>
            <a:ext cx="8246962" cy="3662541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which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maximum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(2, 2)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take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max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2x2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only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specified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length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used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both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tuple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2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integers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values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Specifies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how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far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window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moves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each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pooling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step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pool_size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One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case-insensitive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no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zero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"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adds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padding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such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stride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1,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output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400" b="1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: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string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one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default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)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The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ordering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of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dimensions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while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channels_first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corresponds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inputs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with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shape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(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batch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channels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defaults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to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image_data_format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found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in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your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config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file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at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Roboto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~/.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37474F"/>
                </a:solidFill>
                <a:effectLst/>
                <a:latin typeface="Consolas" panose="020B0609020204030204" pitchFamily="49" charset="0"/>
                <a:ea typeface="Roboto Mono"/>
              </a:rPr>
              <a:t>keras.json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.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you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never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set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,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then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will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be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 "</a:t>
            </a:r>
            <a:r>
              <a:rPr kumimoji="0" lang="ko-KR" altLang="ko-KR" sz="14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channels_last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ea typeface="Roboto"/>
              </a:rPr>
              <a:t>".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Arial" panose="020B0604020202020204" pitchFamily="34" charset="0"/>
              <a:ea typeface="Roboto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9380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tf.constant([ [ [ [4], [3] ], [[2],[1]] ] 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tf.keras.layers.MaxPool2D(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84753" y="244608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1,1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2EF77-801E-480D-91BD-4A0CF040ADCC}"/>
              </a:ext>
            </a:extLst>
          </p:cNvPr>
          <p:cNvSpPr/>
          <p:nvPr/>
        </p:nvSpPr>
        <p:spPr>
          <a:xfrm>
            <a:off x="3935704" y="2786606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205CF3-7549-477D-8263-1F029685EAFF}"/>
              </a:ext>
            </a:extLst>
          </p:cNvPr>
          <p:cNvSpPr/>
          <p:nvPr/>
        </p:nvSpPr>
        <p:spPr>
          <a:xfrm>
            <a:off x="4578099" y="2786605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9A54C4-B9A3-497C-B9E1-E9233070AA37}"/>
              </a:ext>
            </a:extLst>
          </p:cNvPr>
          <p:cNvSpPr/>
          <p:nvPr/>
        </p:nvSpPr>
        <p:spPr>
          <a:xfrm>
            <a:off x="3935704" y="3429000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3D2B39-D32A-4776-B3B9-8FF7EEFA7513}"/>
              </a:ext>
            </a:extLst>
          </p:cNvPr>
          <p:cNvSpPr/>
          <p:nvPr/>
        </p:nvSpPr>
        <p:spPr>
          <a:xfrm>
            <a:off x="4578099" y="3428999"/>
            <a:ext cx="642395" cy="6423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366120-EA3A-4075-BC0C-7DFF3C1FB4F7}"/>
              </a:ext>
            </a:extLst>
          </p:cNvPr>
          <p:cNvGrpSpPr/>
          <p:nvPr/>
        </p:nvGrpSpPr>
        <p:grpSpPr>
          <a:xfrm>
            <a:off x="5977754" y="2786604"/>
            <a:ext cx="1284790" cy="1284790"/>
            <a:chOff x="5799103" y="2786604"/>
            <a:chExt cx="1284790" cy="12847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E3B872-B8C9-4119-AD3C-9A69DB776FC3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9A4780-B827-453E-9565-4F5153643C89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3A78F3-0C20-43B5-8FE5-D6FD64100D2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DFF829-3753-4617-9441-86A8EBF1D472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76671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45065" y="1338668"/>
            <a:ext cx="8756439" cy="95410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([[[[4],[3]],[[2],[1]]]],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strides=1, padding='same')(image)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(1, 2, 2, 1)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[[[[4.]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[3.]]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[[2.]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[1.]]]]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89965A-5FB8-4302-97CC-ECBB4D4FB6F5}"/>
              </a:ext>
            </a:extLst>
          </p:cNvPr>
          <p:cNvSpPr/>
          <p:nvPr/>
        </p:nvSpPr>
        <p:spPr>
          <a:xfrm>
            <a:off x="3264062" y="2668615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09E995-124E-4175-9BE8-C9A813C79C8C}"/>
              </a:ext>
            </a:extLst>
          </p:cNvPr>
          <p:cNvSpPr/>
          <p:nvPr/>
        </p:nvSpPr>
        <p:spPr>
          <a:xfrm>
            <a:off x="3741116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2FB15-3D6F-43AD-9AA8-51E5AB0645E9}"/>
              </a:ext>
            </a:extLst>
          </p:cNvPr>
          <p:cNvSpPr/>
          <p:nvPr/>
        </p:nvSpPr>
        <p:spPr>
          <a:xfrm>
            <a:off x="3264062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EE534-1027-48F7-849B-F18BC2E0D133}"/>
              </a:ext>
            </a:extLst>
          </p:cNvPr>
          <p:cNvSpPr/>
          <p:nvPr/>
        </p:nvSpPr>
        <p:spPr>
          <a:xfrm>
            <a:off x="3741116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E76860-B5C3-402B-ADFE-76737522B1B2}"/>
              </a:ext>
            </a:extLst>
          </p:cNvPr>
          <p:cNvSpPr/>
          <p:nvPr/>
        </p:nvSpPr>
        <p:spPr>
          <a:xfrm>
            <a:off x="4218170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557964-E8E4-41BD-8804-EA33C735EF24}"/>
              </a:ext>
            </a:extLst>
          </p:cNvPr>
          <p:cNvSpPr/>
          <p:nvPr/>
        </p:nvSpPr>
        <p:spPr>
          <a:xfrm>
            <a:off x="4218170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7D21CC-E7DD-4568-8271-CB00A0E3E8A7}"/>
              </a:ext>
            </a:extLst>
          </p:cNvPr>
          <p:cNvSpPr/>
          <p:nvPr/>
        </p:nvSpPr>
        <p:spPr>
          <a:xfrm>
            <a:off x="3264062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BBE6AD-335E-4F4A-B84F-B9BF2665073B}"/>
              </a:ext>
            </a:extLst>
          </p:cNvPr>
          <p:cNvSpPr/>
          <p:nvPr/>
        </p:nvSpPr>
        <p:spPr>
          <a:xfrm>
            <a:off x="3741116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14E4A8-3557-4166-B21D-3E487B68B4A1}"/>
              </a:ext>
            </a:extLst>
          </p:cNvPr>
          <p:cNvSpPr/>
          <p:nvPr/>
        </p:nvSpPr>
        <p:spPr>
          <a:xfrm>
            <a:off x="4218170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3ED65A-4904-4182-A469-E5C95BB0B317}"/>
              </a:ext>
            </a:extLst>
          </p:cNvPr>
          <p:cNvSpPr/>
          <p:nvPr/>
        </p:nvSpPr>
        <p:spPr>
          <a:xfrm>
            <a:off x="4850203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8BB802-66C6-4552-86EF-4509143F2003}"/>
              </a:ext>
            </a:extLst>
          </p:cNvPr>
          <p:cNvSpPr/>
          <p:nvPr/>
        </p:nvSpPr>
        <p:spPr>
          <a:xfrm>
            <a:off x="5327257" y="2668614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1AF89A-06B8-4144-AA86-D9400E48CE5C}"/>
              </a:ext>
            </a:extLst>
          </p:cNvPr>
          <p:cNvSpPr/>
          <p:nvPr/>
        </p:nvSpPr>
        <p:spPr>
          <a:xfrm>
            <a:off x="4850203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1E300-7CF2-4DE4-9598-4FC471D51807}"/>
              </a:ext>
            </a:extLst>
          </p:cNvPr>
          <p:cNvSpPr/>
          <p:nvPr/>
        </p:nvSpPr>
        <p:spPr>
          <a:xfrm>
            <a:off x="5327257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BF2AA5-124C-4A2B-BA27-6749050DBD81}"/>
              </a:ext>
            </a:extLst>
          </p:cNvPr>
          <p:cNvSpPr/>
          <p:nvPr/>
        </p:nvSpPr>
        <p:spPr>
          <a:xfrm>
            <a:off x="5804311" y="2668613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D7A812-67F2-4890-BA09-C442DD8AADF6}"/>
              </a:ext>
            </a:extLst>
          </p:cNvPr>
          <p:cNvSpPr/>
          <p:nvPr/>
        </p:nvSpPr>
        <p:spPr>
          <a:xfrm>
            <a:off x="5804311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392052-3050-460F-A4AF-398D4F1108B5}"/>
              </a:ext>
            </a:extLst>
          </p:cNvPr>
          <p:cNvSpPr/>
          <p:nvPr/>
        </p:nvSpPr>
        <p:spPr>
          <a:xfrm>
            <a:off x="4850203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0CF1EA-E851-4403-B5DB-E72ABF83B886}"/>
              </a:ext>
            </a:extLst>
          </p:cNvPr>
          <p:cNvSpPr/>
          <p:nvPr/>
        </p:nvSpPr>
        <p:spPr>
          <a:xfrm>
            <a:off x="5327257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5FF407-E3FF-4D88-BCC3-0A442F546343}"/>
              </a:ext>
            </a:extLst>
          </p:cNvPr>
          <p:cNvSpPr/>
          <p:nvPr/>
        </p:nvSpPr>
        <p:spPr>
          <a:xfrm>
            <a:off x="5804311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A123F9-45B7-429C-AF96-26548B4E7A12}"/>
              </a:ext>
            </a:extLst>
          </p:cNvPr>
          <p:cNvSpPr/>
          <p:nvPr/>
        </p:nvSpPr>
        <p:spPr>
          <a:xfrm>
            <a:off x="6436344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E72065-3FCC-422A-B158-9DAAFDD8F0B0}"/>
              </a:ext>
            </a:extLst>
          </p:cNvPr>
          <p:cNvSpPr/>
          <p:nvPr/>
        </p:nvSpPr>
        <p:spPr>
          <a:xfrm>
            <a:off x="6913398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A047AE-4860-4BC9-B542-F10C490652DB}"/>
              </a:ext>
            </a:extLst>
          </p:cNvPr>
          <p:cNvSpPr/>
          <p:nvPr/>
        </p:nvSpPr>
        <p:spPr>
          <a:xfrm>
            <a:off x="6436344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9E1A9A-002D-48A2-88D0-36D8A22814F4}"/>
              </a:ext>
            </a:extLst>
          </p:cNvPr>
          <p:cNvSpPr/>
          <p:nvPr/>
        </p:nvSpPr>
        <p:spPr>
          <a:xfrm>
            <a:off x="6913398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7BF039-C352-4C3F-84D2-33709AA6B24E}"/>
              </a:ext>
            </a:extLst>
          </p:cNvPr>
          <p:cNvSpPr/>
          <p:nvPr/>
        </p:nvSpPr>
        <p:spPr>
          <a:xfrm>
            <a:off x="7390452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13ABDF-C9B3-4157-B612-2F647E8D71EE}"/>
              </a:ext>
            </a:extLst>
          </p:cNvPr>
          <p:cNvSpPr/>
          <p:nvPr/>
        </p:nvSpPr>
        <p:spPr>
          <a:xfrm>
            <a:off x="7390452" y="3145666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0AC115-84CF-47F8-AF6B-4914AFE87A05}"/>
              </a:ext>
            </a:extLst>
          </p:cNvPr>
          <p:cNvSpPr/>
          <p:nvPr/>
        </p:nvSpPr>
        <p:spPr>
          <a:xfrm>
            <a:off x="6436344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779840-5609-4407-9D5D-2FDBF93ACE96}"/>
              </a:ext>
            </a:extLst>
          </p:cNvPr>
          <p:cNvSpPr/>
          <p:nvPr/>
        </p:nvSpPr>
        <p:spPr>
          <a:xfrm>
            <a:off x="6913398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AD1FF2-3ED3-4AAE-ADEB-B3DB6E3FA30C}"/>
              </a:ext>
            </a:extLst>
          </p:cNvPr>
          <p:cNvSpPr/>
          <p:nvPr/>
        </p:nvSpPr>
        <p:spPr>
          <a:xfrm>
            <a:off x="7390452" y="362271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D1468-F48A-48F0-B9D6-E26ACFA6CF31}"/>
              </a:ext>
            </a:extLst>
          </p:cNvPr>
          <p:cNvSpPr/>
          <p:nvPr/>
        </p:nvSpPr>
        <p:spPr>
          <a:xfrm>
            <a:off x="8022485" y="2668615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4EAF18-0948-4AE9-AA7B-B6FA691768B1}"/>
              </a:ext>
            </a:extLst>
          </p:cNvPr>
          <p:cNvSpPr/>
          <p:nvPr/>
        </p:nvSpPr>
        <p:spPr>
          <a:xfrm>
            <a:off x="8499539" y="2668614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067049-0834-4CDC-ADD9-E3B2BFE60EBA}"/>
              </a:ext>
            </a:extLst>
          </p:cNvPr>
          <p:cNvSpPr/>
          <p:nvPr/>
        </p:nvSpPr>
        <p:spPr>
          <a:xfrm>
            <a:off x="8022485" y="3145667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21D3F5-3DEA-4844-B8D2-DBC8C20C1A7A}"/>
              </a:ext>
            </a:extLst>
          </p:cNvPr>
          <p:cNvSpPr/>
          <p:nvPr/>
        </p:nvSpPr>
        <p:spPr>
          <a:xfrm>
            <a:off x="8499539" y="314566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E93461-432F-41CD-BA61-C62BD55C3D8D}"/>
              </a:ext>
            </a:extLst>
          </p:cNvPr>
          <p:cNvSpPr/>
          <p:nvPr/>
        </p:nvSpPr>
        <p:spPr>
          <a:xfrm>
            <a:off x="8976593" y="2668613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5B755E-8268-47F1-994F-F61C8DB0FA4D}"/>
              </a:ext>
            </a:extLst>
          </p:cNvPr>
          <p:cNvSpPr/>
          <p:nvPr/>
        </p:nvSpPr>
        <p:spPr>
          <a:xfrm>
            <a:off x="8976593" y="3145666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F46D72-6B16-485E-B621-1BDF03801E2E}"/>
              </a:ext>
            </a:extLst>
          </p:cNvPr>
          <p:cNvSpPr/>
          <p:nvPr/>
        </p:nvSpPr>
        <p:spPr>
          <a:xfrm>
            <a:off x="8022485" y="3622718"/>
            <a:ext cx="47705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38F312-87BC-4B6D-9BCE-BBF38E0D62AD}"/>
              </a:ext>
            </a:extLst>
          </p:cNvPr>
          <p:cNvSpPr/>
          <p:nvPr/>
        </p:nvSpPr>
        <p:spPr>
          <a:xfrm>
            <a:off x="8499539" y="3622718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A0A3AE-89D0-4B65-8593-E1AA2BDDA694}"/>
              </a:ext>
            </a:extLst>
          </p:cNvPr>
          <p:cNvSpPr/>
          <p:nvPr/>
        </p:nvSpPr>
        <p:spPr>
          <a:xfrm>
            <a:off x="8976593" y="3622717"/>
            <a:ext cx="477054" cy="4770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6172BD-26DA-42EC-9B8F-CB7715BFD0D6}"/>
              </a:ext>
            </a:extLst>
          </p:cNvPr>
          <p:cNvGrpSpPr/>
          <p:nvPr/>
        </p:nvGrpSpPr>
        <p:grpSpPr>
          <a:xfrm>
            <a:off x="3264062" y="2668612"/>
            <a:ext cx="958411" cy="947595"/>
            <a:chOff x="5799103" y="2786604"/>
            <a:chExt cx="1284790" cy="128479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7B81961-BE04-4DA2-A271-4AAF11A5E2F5}"/>
                </a:ext>
              </a:extLst>
            </p:cNvPr>
            <p:cNvSpPr/>
            <p:nvPr/>
          </p:nvSpPr>
          <p:spPr>
            <a:xfrm>
              <a:off x="5799103" y="2786605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88B08F-798E-4C2F-803C-83EA1CB8D365}"/>
                </a:ext>
              </a:extLst>
            </p:cNvPr>
            <p:cNvSpPr/>
            <p:nvPr/>
          </p:nvSpPr>
          <p:spPr>
            <a:xfrm>
              <a:off x="6441498" y="2786604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071737-7D35-43A2-85C7-4AF653514BD0}"/>
                </a:ext>
              </a:extLst>
            </p:cNvPr>
            <p:cNvSpPr/>
            <p:nvPr/>
          </p:nvSpPr>
          <p:spPr>
            <a:xfrm>
              <a:off x="5799103" y="3428999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220B632-CFDD-443B-A57C-C1711F872497}"/>
                </a:ext>
              </a:extLst>
            </p:cNvPr>
            <p:cNvSpPr/>
            <p:nvPr/>
          </p:nvSpPr>
          <p:spPr>
            <a:xfrm>
              <a:off x="6441498" y="3428998"/>
              <a:ext cx="642395" cy="64239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49387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풀링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연산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54367" y="841720"/>
            <a:ext cx="8756439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image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tf.constant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([[[[0],[1],[2],[3]],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[[4],[5],[6],[7]],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[[8],[9],[10],[11]],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[[12],[13],[14],[15]]]],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=np.float32)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strides=2, padding='valid')(image)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pool.numpy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A4AE3-B666-42E4-ABBF-1FFA5DA28F7B}"/>
              </a:ext>
            </a:extLst>
          </p:cNvPr>
          <p:cNvSpPr txBox="1"/>
          <p:nvPr/>
        </p:nvSpPr>
        <p:spPr>
          <a:xfrm>
            <a:off x="820370" y="245903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, 4, 4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E287CC-BD0D-4CF3-8C5C-292A7DF71207}"/>
              </a:ext>
            </a:extLst>
          </p:cNvPr>
          <p:cNvSpPr/>
          <p:nvPr/>
        </p:nvSpPr>
        <p:spPr>
          <a:xfrm>
            <a:off x="371178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E19EE-1D8B-4156-8963-3D8CA7BE0912}"/>
              </a:ext>
            </a:extLst>
          </p:cNvPr>
          <p:cNvSpPr/>
          <p:nvPr/>
        </p:nvSpPr>
        <p:spPr>
          <a:xfrm>
            <a:off x="424010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CCBBA5-EA1D-430A-B6FA-68E39EBD6150}"/>
              </a:ext>
            </a:extLst>
          </p:cNvPr>
          <p:cNvSpPr/>
          <p:nvPr/>
        </p:nvSpPr>
        <p:spPr>
          <a:xfrm>
            <a:off x="476842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F38B24-26A5-4DB1-96EA-2A0834C2EDBE}"/>
              </a:ext>
            </a:extLst>
          </p:cNvPr>
          <p:cNvSpPr/>
          <p:nvPr/>
        </p:nvSpPr>
        <p:spPr>
          <a:xfrm>
            <a:off x="5296747" y="2634827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FAEBA6-19E1-4938-AD7A-CEAE7E24D41F}"/>
              </a:ext>
            </a:extLst>
          </p:cNvPr>
          <p:cNvSpPr/>
          <p:nvPr/>
        </p:nvSpPr>
        <p:spPr>
          <a:xfrm>
            <a:off x="371178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BA6E0B0-BB10-44B9-9FEE-055AE3884854}"/>
              </a:ext>
            </a:extLst>
          </p:cNvPr>
          <p:cNvSpPr/>
          <p:nvPr/>
        </p:nvSpPr>
        <p:spPr>
          <a:xfrm>
            <a:off x="424010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8B3093-FA66-40C6-9459-995783C9816C}"/>
              </a:ext>
            </a:extLst>
          </p:cNvPr>
          <p:cNvSpPr/>
          <p:nvPr/>
        </p:nvSpPr>
        <p:spPr>
          <a:xfrm>
            <a:off x="476842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CEB43E4-4841-4EC7-BD54-50B581FD3C86}"/>
              </a:ext>
            </a:extLst>
          </p:cNvPr>
          <p:cNvSpPr/>
          <p:nvPr/>
        </p:nvSpPr>
        <p:spPr>
          <a:xfrm>
            <a:off x="5296747" y="3159761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BCDDFBF-6D68-492F-8B62-CDD86C2996E1}"/>
              </a:ext>
            </a:extLst>
          </p:cNvPr>
          <p:cNvSpPr/>
          <p:nvPr/>
        </p:nvSpPr>
        <p:spPr>
          <a:xfrm>
            <a:off x="371178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EDEADD-E735-46D2-825B-99AA23DE1A71}"/>
              </a:ext>
            </a:extLst>
          </p:cNvPr>
          <p:cNvSpPr/>
          <p:nvPr/>
        </p:nvSpPr>
        <p:spPr>
          <a:xfrm>
            <a:off x="424010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0F979C-58C3-4A9B-B347-3C67959B750F}"/>
              </a:ext>
            </a:extLst>
          </p:cNvPr>
          <p:cNvSpPr/>
          <p:nvPr/>
        </p:nvSpPr>
        <p:spPr>
          <a:xfrm>
            <a:off x="476842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68B2F9-D11C-4661-94CD-C0593EDE21A4}"/>
              </a:ext>
            </a:extLst>
          </p:cNvPr>
          <p:cNvSpPr/>
          <p:nvPr/>
        </p:nvSpPr>
        <p:spPr>
          <a:xfrm>
            <a:off x="5296747" y="368469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5B3E10-1CBB-4FA9-BC45-AE98F79D1B9D}"/>
              </a:ext>
            </a:extLst>
          </p:cNvPr>
          <p:cNvSpPr/>
          <p:nvPr/>
        </p:nvSpPr>
        <p:spPr>
          <a:xfrm>
            <a:off x="371178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1A0771-D375-466D-B9E7-4F2A964D8773}"/>
              </a:ext>
            </a:extLst>
          </p:cNvPr>
          <p:cNvSpPr/>
          <p:nvPr/>
        </p:nvSpPr>
        <p:spPr>
          <a:xfrm>
            <a:off x="424010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012B692-FCF0-4137-84EB-DE752B5F0148}"/>
              </a:ext>
            </a:extLst>
          </p:cNvPr>
          <p:cNvSpPr/>
          <p:nvPr/>
        </p:nvSpPr>
        <p:spPr>
          <a:xfrm>
            <a:off x="476842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0CA403F-E38E-4A7F-8CA2-DB9AA32DFB57}"/>
              </a:ext>
            </a:extLst>
          </p:cNvPr>
          <p:cNvSpPr/>
          <p:nvPr/>
        </p:nvSpPr>
        <p:spPr>
          <a:xfrm>
            <a:off x="5296747" y="4209629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2B304C2-48C5-4DEF-841F-64277EA94148}"/>
              </a:ext>
            </a:extLst>
          </p:cNvPr>
          <p:cNvSpPr txBox="1"/>
          <p:nvPr/>
        </p:nvSpPr>
        <p:spPr>
          <a:xfrm>
            <a:off x="820370" y="298733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2, 2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1)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1B3565-0B44-4326-9D07-159B650EFC77}"/>
              </a:ext>
            </a:extLst>
          </p:cNvPr>
          <p:cNvGrpSpPr/>
          <p:nvPr/>
        </p:nvGrpSpPr>
        <p:grpSpPr>
          <a:xfrm>
            <a:off x="3711787" y="2619961"/>
            <a:ext cx="1056640" cy="1053254"/>
            <a:chOff x="6902027" y="2729654"/>
            <a:chExt cx="1056640" cy="105325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5D4A6E9-8FD3-4F71-A701-96EEA1AB8757}"/>
                </a:ext>
              </a:extLst>
            </p:cNvPr>
            <p:cNvSpPr/>
            <p:nvPr/>
          </p:nvSpPr>
          <p:spPr>
            <a:xfrm>
              <a:off x="690202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A794680-78B4-4618-ACD3-D88714BE2EAB}"/>
                </a:ext>
              </a:extLst>
            </p:cNvPr>
            <p:cNvSpPr/>
            <p:nvPr/>
          </p:nvSpPr>
          <p:spPr>
            <a:xfrm>
              <a:off x="7430347" y="2729654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274647F-6E2C-40D2-870B-EAA86E0DB178}"/>
                </a:ext>
              </a:extLst>
            </p:cNvPr>
            <p:cNvSpPr/>
            <p:nvPr/>
          </p:nvSpPr>
          <p:spPr>
            <a:xfrm>
              <a:off x="690202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3E109D0-6FD6-471A-81F8-49D2BF07F53D}"/>
                </a:ext>
              </a:extLst>
            </p:cNvPr>
            <p:cNvSpPr/>
            <p:nvPr/>
          </p:nvSpPr>
          <p:spPr>
            <a:xfrm>
              <a:off x="7430347" y="3254588"/>
              <a:ext cx="528320" cy="528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96FFB3-0162-4B76-BD02-7C9D59EA9CE0}"/>
              </a:ext>
            </a:extLst>
          </p:cNvPr>
          <p:cNvSpPr/>
          <p:nvPr/>
        </p:nvSpPr>
        <p:spPr>
          <a:xfrm>
            <a:off x="748538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08D856B-3923-4242-B645-BB5D915F3399}"/>
              </a:ext>
            </a:extLst>
          </p:cNvPr>
          <p:cNvSpPr/>
          <p:nvPr/>
        </p:nvSpPr>
        <p:spPr>
          <a:xfrm>
            <a:off x="8013700" y="343746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C0163AF-5052-4C99-B9C3-504E904A6684}"/>
              </a:ext>
            </a:extLst>
          </p:cNvPr>
          <p:cNvSpPr/>
          <p:nvPr/>
        </p:nvSpPr>
        <p:spPr>
          <a:xfrm>
            <a:off x="7485380" y="3965785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011F80-228A-41D4-AE67-98AE631596EA}"/>
              </a:ext>
            </a:extLst>
          </p:cNvPr>
          <p:cNvSpPr/>
          <p:nvPr/>
        </p:nvSpPr>
        <p:spPr>
          <a:xfrm>
            <a:off x="8013700" y="3965786"/>
            <a:ext cx="528320" cy="52832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943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78620" y="1095387"/>
            <a:ext cx="8756439" cy="2462213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tf.keras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.datasets.mnist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class_names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['0','1','2','3','4','5','6','7','8','9']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test_labels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mnist.load_data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test_images.astype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(np.float32) / 255.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train_images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981D6A5-2DCB-433C-9FAB-79CED727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31" y="3949379"/>
            <a:ext cx="2390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679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627703" y="1141898"/>
            <a:ext cx="8756439" cy="267765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(-1,28,28,1)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tf.convert_to_tensor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shape",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keras.initializers.RandomNormal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stddev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conv2d = keras.layers.Conv2D(filters=5,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=3,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padding='same',kernel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_initializer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weight_init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print("conv2d.shape", conv2d.shape)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(conv2d,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(28,28),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1093808" y="3929604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weight.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shape (2, 2, 1,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conv2d.shape (1, 28, 28,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C95A2E-9D3D-49BD-AB01-24C88219D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453" y="4823221"/>
            <a:ext cx="4800600" cy="119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55633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Loading MNIST Data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C31BB-4B82-43A2-ABBB-71B00A89A6E3}"/>
              </a:ext>
            </a:extLst>
          </p:cNvPr>
          <p:cNvSpPr/>
          <p:nvPr/>
        </p:nvSpPr>
        <p:spPr>
          <a:xfrm>
            <a:off x="755024" y="1027483"/>
            <a:ext cx="8756439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 = keras.layers.MaxPool2D(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pool_size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=(2,2), strides=(2,2), padding='valid')(conv2d)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pool.shape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np.swapaxes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(pool, 0, 3)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in enumerate(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(1,5,i+1),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feature_map.reshape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(14,14),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='gray')</a:t>
            </a:r>
          </a:p>
          <a:p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F7F18-C204-4954-AB21-443F5F0799F7}"/>
              </a:ext>
            </a:extLst>
          </p:cNvPr>
          <p:cNvSpPr txBox="1"/>
          <p:nvPr/>
        </p:nvSpPr>
        <p:spPr>
          <a:xfrm>
            <a:off x="919328" y="2833517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(1, 14, 14, 5)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A6624-FFA4-435B-A017-7E78B641B837}"/>
              </a:ext>
            </a:extLst>
          </p:cNvPr>
          <p:cNvSpPr txBox="1"/>
          <p:nvPr/>
        </p:nvSpPr>
        <p:spPr>
          <a:xfrm>
            <a:off x="919328" y="2522764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(1, 28, 28, 5)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608F60-9890-46EE-9BA8-5800F64A2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997" y="3777854"/>
            <a:ext cx="5233724" cy="129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5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모델링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957243" y="1206695"/>
            <a:ext cx="85265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확률적 모델링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(probability modeling)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통계학 이론을 데이터 분석에 응용한 것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머신 러닝 형태 중 하나이고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현재에도 많이 사용됨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잘 알려진 알고리즘은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베이즈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(Naive Bayes) 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로지스틱 회귀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(logistic 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 머신 러닝의 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"hello world"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이름은 회귀인데 회귀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(regression)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알고리즘이 아닌 분류</a:t>
            </a:r>
            <a:r>
              <a:rPr lang="en-US" altLang="ko-KR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(classification)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과학자가 분류 작업에 대한 초기 감을 위해 첫 번째로 선택되는 알고리즘임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0A28D2-4016-4004-8CFE-ED638294E2A2}"/>
              </a:ext>
            </a:extLst>
          </p:cNvPr>
          <p:cNvSpPr/>
          <p:nvPr/>
        </p:nvSpPr>
        <p:spPr>
          <a:xfrm>
            <a:off x="1234533" y="5155023"/>
            <a:ext cx="7872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나이브 베이즈 알고리즘이란 입력 데이터의 특성이 모두 독립적이라고 가정하고 베이즈 정리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(Bayes’ theorem)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적용하는 머신 러닝 분류 알고리즘이다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158401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전체 </a:t>
            </a: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구조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6D746CEB-22C6-4D9F-84EF-54AE6F66BE3F}"/>
              </a:ext>
            </a:extLst>
          </p:cNvPr>
          <p:cNvSpPr txBox="1"/>
          <p:nvPr/>
        </p:nvSpPr>
        <p:spPr>
          <a:xfrm>
            <a:off x="118301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1F0E4C22-EFC4-47F1-BF3C-6311AFD32525}"/>
              </a:ext>
            </a:extLst>
          </p:cNvPr>
          <p:cNvSpPr txBox="1"/>
          <p:nvPr/>
        </p:nvSpPr>
        <p:spPr>
          <a:xfrm>
            <a:off x="3109638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70929E49-A239-41B0-A659-5332A1A33C09}"/>
              </a:ext>
            </a:extLst>
          </p:cNvPr>
          <p:cNvSpPr txBox="1"/>
          <p:nvPr/>
        </p:nvSpPr>
        <p:spPr>
          <a:xfrm>
            <a:off x="4610964" y="4781788"/>
            <a:ext cx="126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0DD9981-7225-408F-82E0-6A25F957A494}"/>
              </a:ext>
            </a:extLst>
          </p:cNvPr>
          <p:cNvSpPr txBox="1"/>
          <p:nvPr/>
        </p:nvSpPr>
        <p:spPr>
          <a:xfrm>
            <a:off x="6044005" y="478178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A8A8E6F3-573D-46D8-9C5C-EC4AE5CA57D7}"/>
              </a:ext>
            </a:extLst>
          </p:cNvPr>
          <p:cNvSpPr txBox="1"/>
          <p:nvPr/>
        </p:nvSpPr>
        <p:spPr>
          <a:xfrm>
            <a:off x="8349525" y="3955854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Gaussian connections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56681" y="1628770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LeCun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et al. , 1998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07552-2E6A-4501-B784-E0B72E820E12}"/>
              </a:ext>
            </a:extLst>
          </p:cNvPr>
          <p:cNvSpPr txBox="1"/>
          <p:nvPr/>
        </p:nvSpPr>
        <p:spPr>
          <a:xfrm>
            <a:off x="207067" y="3147871"/>
            <a:ext cx="1342186" cy="128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>
                <a:solidFill>
                  <a:schemeClr val="tx1"/>
                </a:solidFill>
                <a:latin typeface="Calvin" pitchFamily="2" charset="0"/>
              </a:rPr>
              <a:t>A</a:t>
            </a:r>
            <a:endParaRPr lang="ko-KR" altLang="en-US" sz="9600">
              <a:solidFill>
                <a:schemeClr val="tx1"/>
              </a:solidFill>
              <a:latin typeface="Calvin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CB6C14-B207-4E72-A5AA-057EDF54C8A2}"/>
              </a:ext>
            </a:extLst>
          </p:cNvPr>
          <p:cNvSpPr/>
          <p:nvPr/>
        </p:nvSpPr>
        <p:spPr>
          <a:xfrm>
            <a:off x="2045418" y="2860820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442EF72-F845-41C2-ADBB-01BA9EFE057D}"/>
              </a:ext>
            </a:extLst>
          </p:cNvPr>
          <p:cNvSpPr/>
          <p:nvPr/>
        </p:nvSpPr>
        <p:spPr>
          <a:xfrm>
            <a:off x="2171000" y="2986402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F2EE0EF-1927-47CB-8531-FB1DB6AD44A5}"/>
              </a:ext>
            </a:extLst>
          </p:cNvPr>
          <p:cNvSpPr/>
          <p:nvPr/>
        </p:nvSpPr>
        <p:spPr>
          <a:xfrm>
            <a:off x="2296582" y="3111984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756DD9CC-C2AC-4D89-B7AD-98B4299C8C6C}"/>
              </a:ext>
            </a:extLst>
          </p:cNvPr>
          <p:cNvSpPr/>
          <p:nvPr/>
        </p:nvSpPr>
        <p:spPr>
          <a:xfrm>
            <a:off x="2422165" y="3237567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EEE143E-A39C-4C84-9963-66140108BF70}"/>
              </a:ext>
            </a:extLst>
          </p:cNvPr>
          <p:cNvSpPr/>
          <p:nvPr/>
        </p:nvSpPr>
        <p:spPr>
          <a:xfrm>
            <a:off x="2547747" y="3363149"/>
            <a:ext cx="1123782" cy="11237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8A6B2B6-91DE-4E9E-B2A0-3C82404AEEA3}"/>
              </a:ext>
            </a:extLst>
          </p:cNvPr>
          <p:cNvSpPr/>
          <p:nvPr/>
        </p:nvSpPr>
        <p:spPr>
          <a:xfrm>
            <a:off x="2673329" y="3488731"/>
            <a:ext cx="1123782" cy="11237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0DE46C-3666-408D-921F-4821E2C71CB4}"/>
              </a:ext>
            </a:extLst>
          </p:cNvPr>
          <p:cNvSpPr/>
          <p:nvPr/>
        </p:nvSpPr>
        <p:spPr>
          <a:xfrm>
            <a:off x="1115391" y="3902793"/>
            <a:ext cx="241118" cy="2411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DB7191-72CE-4644-A98F-71F0313B0657}"/>
              </a:ext>
            </a:extLst>
          </p:cNvPr>
          <p:cNvSpPr/>
          <p:nvPr/>
        </p:nvSpPr>
        <p:spPr>
          <a:xfrm>
            <a:off x="3420365" y="4235766"/>
            <a:ext cx="54538" cy="545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48AC5-B3DC-4EEC-94C2-B2C670F455E6}"/>
              </a:ext>
            </a:extLst>
          </p:cNvPr>
          <p:cNvCxnSpPr>
            <a:endCxn id="7" idx="2"/>
          </p:cNvCxnSpPr>
          <p:nvPr/>
        </p:nvCxnSpPr>
        <p:spPr>
          <a:xfrm>
            <a:off x="1356509" y="3902793"/>
            <a:ext cx="2063855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7175407C-F9FC-450E-9E67-6214DEF1A625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3902793"/>
            <a:ext cx="2315022" cy="36024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897A6613-B108-4F5B-B910-A7F656EF290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05343" y="4143911"/>
            <a:ext cx="2315022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F1021052-EA25-41FD-A1E0-06AA07F257B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56509" y="4143911"/>
            <a:ext cx="2063855" cy="11912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D06AD3D-7591-47C9-BD81-198FB0B4F6E6}"/>
              </a:ext>
            </a:extLst>
          </p:cNvPr>
          <p:cNvSpPr/>
          <p:nvPr/>
        </p:nvSpPr>
        <p:spPr>
          <a:xfrm>
            <a:off x="3833504" y="3108907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49EFFAB8-7853-4CA9-B185-EDF3479990FE}"/>
              </a:ext>
            </a:extLst>
          </p:cNvPr>
          <p:cNvSpPr/>
          <p:nvPr/>
        </p:nvSpPr>
        <p:spPr>
          <a:xfrm>
            <a:off x="3914290" y="3189694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0A691E0-485F-4FD0-A1C2-53F886E5984D}"/>
              </a:ext>
            </a:extLst>
          </p:cNvPr>
          <p:cNvSpPr/>
          <p:nvPr/>
        </p:nvSpPr>
        <p:spPr>
          <a:xfrm>
            <a:off x="3995077" y="3270481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C24D2D16-2BAC-4595-9580-C487287A4057}"/>
              </a:ext>
            </a:extLst>
          </p:cNvPr>
          <p:cNvSpPr/>
          <p:nvPr/>
        </p:nvSpPr>
        <p:spPr>
          <a:xfrm>
            <a:off x="4075863" y="3351267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7E39DF7B-11C8-4D39-8EB9-319A650AF007}"/>
              </a:ext>
            </a:extLst>
          </p:cNvPr>
          <p:cNvSpPr/>
          <p:nvPr/>
        </p:nvSpPr>
        <p:spPr>
          <a:xfrm>
            <a:off x="4156651" y="3432054"/>
            <a:ext cx="722925" cy="72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25A86627-811C-4473-B896-76380F203811}"/>
              </a:ext>
            </a:extLst>
          </p:cNvPr>
          <p:cNvSpPr/>
          <p:nvPr/>
        </p:nvSpPr>
        <p:spPr>
          <a:xfrm>
            <a:off x="4237437" y="3512841"/>
            <a:ext cx="722925" cy="7229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EDBB05-057C-451A-9660-3ACDB6881356}"/>
              </a:ext>
            </a:extLst>
          </p:cNvPr>
          <p:cNvGrpSpPr/>
          <p:nvPr/>
        </p:nvGrpSpPr>
        <p:grpSpPr>
          <a:xfrm>
            <a:off x="3190997" y="3611440"/>
            <a:ext cx="1289536" cy="210888"/>
            <a:chOff x="2634340" y="5045745"/>
            <a:chExt cx="2875572" cy="470263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DCC42EF9-D113-453B-9E50-16FF50B88E8E}"/>
                </a:ext>
              </a:extLst>
            </p:cNvPr>
            <p:cNvSpPr/>
            <p:nvPr/>
          </p:nvSpPr>
          <p:spPr>
            <a:xfrm>
              <a:off x="2646534" y="504574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A0F0D0E3-DE5B-45A9-BE24-F447F87083AC}"/>
                </a:ext>
              </a:extLst>
            </p:cNvPr>
            <p:cNvSpPr/>
            <p:nvPr/>
          </p:nvSpPr>
          <p:spPr>
            <a:xfrm>
              <a:off x="5443727" y="544982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EE1A1EC2-29E9-4A9A-ADF3-B7EFE8D39A6E}"/>
                </a:ext>
              </a:extLst>
            </p:cNvPr>
            <p:cNvCxnSpPr>
              <a:endCxn id="328" idx="2"/>
            </p:cNvCxnSpPr>
            <p:nvPr/>
          </p:nvCxnSpPr>
          <p:spPr>
            <a:xfrm>
              <a:off x="2939142" y="504574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29">
              <a:extLst>
                <a:ext uri="{FF2B5EF4-FFF2-40B4-BE49-F238E27FC236}">
                  <a16:creationId xmlns:a16="http://schemas.microsoft.com/office/drawing/2014/main" id="{416F95F3-DFF0-4C4D-BD61-292A3F40F828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04574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42702158-855B-4286-8B59-F546E382D782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634340" y="533835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B3A3F5C0-84EC-4746-A72E-7A330AFEDE1D}"/>
                </a:ext>
              </a:extLst>
            </p:cNvPr>
            <p:cNvCxnSpPr>
              <a:cxnSpLocks/>
              <a:endCxn id="328" idx="2"/>
            </p:cNvCxnSpPr>
            <p:nvPr/>
          </p:nvCxnSpPr>
          <p:spPr>
            <a:xfrm>
              <a:off x="2939142" y="533835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89F80B3D-D7AD-48F1-A44C-6A7A1BBC3126}"/>
              </a:ext>
            </a:extLst>
          </p:cNvPr>
          <p:cNvSpPr/>
          <p:nvPr/>
        </p:nvSpPr>
        <p:spPr>
          <a:xfrm>
            <a:off x="4487245" y="238795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BEA5425F-F020-4DB4-BE3F-0A6783CE8AA6}"/>
              </a:ext>
            </a:extLst>
          </p:cNvPr>
          <p:cNvSpPr/>
          <p:nvPr/>
        </p:nvSpPr>
        <p:spPr>
          <a:xfrm>
            <a:off x="4577908" y="249729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D3F46FA7-520A-43E4-ACFB-87F180842EE0}"/>
              </a:ext>
            </a:extLst>
          </p:cNvPr>
          <p:cNvSpPr/>
          <p:nvPr/>
        </p:nvSpPr>
        <p:spPr>
          <a:xfrm>
            <a:off x="4692949" y="2605307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44B54CE1-1698-4669-9174-94137345034A}"/>
              </a:ext>
            </a:extLst>
          </p:cNvPr>
          <p:cNvSpPr/>
          <p:nvPr/>
        </p:nvSpPr>
        <p:spPr>
          <a:xfrm>
            <a:off x="4783611" y="2714649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8DFF98D4-FD4B-4B03-8473-18924C49270A}"/>
              </a:ext>
            </a:extLst>
          </p:cNvPr>
          <p:cNvSpPr/>
          <p:nvPr/>
        </p:nvSpPr>
        <p:spPr>
          <a:xfrm>
            <a:off x="4878241" y="282050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38501B1B-9DD1-4E53-BDB1-45C8B5833AC1}"/>
              </a:ext>
            </a:extLst>
          </p:cNvPr>
          <p:cNvSpPr/>
          <p:nvPr/>
        </p:nvSpPr>
        <p:spPr>
          <a:xfrm>
            <a:off x="4968903" y="292984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BEC556E-E680-4407-9433-B0AF1A477031}"/>
              </a:ext>
            </a:extLst>
          </p:cNvPr>
          <p:cNvSpPr/>
          <p:nvPr/>
        </p:nvSpPr>
        <p:spPr>
          <a:xfrm>
            <a:off x="5083944" y="3037850"/>
            <a:ext cx="540471" cy="540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4C6C3CD8-E61E-4252-812B-E55DBA0A5F6A}"/>
              </a:ext>
            </a:extLst>
          </p:cNvPr>
          <p:cNvSpPr/>
          <p:nvPr/>
        </p:nvSpPr>
        <p:spPr>
          <a:xfrm>
            <a:off x="5174607" y="3147192"/>
            <a:ext cx="540471" cy="5404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165CC8-11BD-4983-AE88-689974419A94}"/>
              </a:ext>
            </a:extLst>
          </p:cNvPr>
          <p:cNvGrpSpPr/>
          <p:nvPr/>
        </p:nvGrpSpPr>
        <p:grpSpPr>
          <a:xfrm>
            <a:off x="5265081" y="3255120"/>
            <a:ext cx="836838" cy="867163"/>
            <a:chOff x="7108085" y="2191307"/>
            <a:chExt cx="1319674" cy="1367496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1FC8613-FC73-4042-8898-AB2DD19CC8C3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F8BDF463-1AD1-4E9D-97EC-411D453CF2D9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03D3672C-2AFE-434D-A9C2-CCB1567532A8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E03CF08C-5F93-4DFB-A9C3-2193EB0ACC72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E620DEC8-8C20-4E6B-9543-955C0D4B4113}"/>
              </a:ext>
            </a:extLst>
          </p:cNvPr>
          <p:cNvGrpSpPr/>
          <p:nvPr/>
        </p:nvGrpSpPr>
        <p:grpSpPr>
          <a:xfrm>
            <a:off x="5668949" y="3685619"/>
            <a:ext cx="836838" cy="867163"/>
            <a:chOff x="7108085" y="2191307"/>
            <a:chExt cx="1319674" cy="1367496"/>
          </a:xfrm>
        </p:grpSpPr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48E57EE9-B463-4230-97E9-96D89C4F58CD}"/>
                </a:ext>
              </a:extLst>
            </p:cNvPr>
            <p:cNvSpPr/>
            <p:nvPr/>
          </p:nvSpPr>
          <p:spPr>
            <a:xfrm>
              <a:off x="7108085" y="2191307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4F397D59-2175-469D-B5A0-43A207B7AEF0}"/>
                </a:ext>
              </a:extLst>
            </p:cNvPr>
            <p:cNvSpPr/>
            <p:nvPr/>
          </p:nvSpPr>
          <p:spPr>
            <a:xfrm>
              <a:off x="7251058" y="2363737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3D467631-4B03-4389-ACDD-4899BF67A9CA}"/>
                </a:ext>
              </a:extLst>
            </p:cNvPr>
            <p:cNvSpPr/>
            <p:nvPr/>
          </p:nvSpPr>
          <p:spPr>
            <a:xfrm>
              <a:off x="7432475" y="2534063"/>
              <a:ext cx="852311" cy="8523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33CB6510-FC9B-48D1-A043-241872FB5A75}"/>
                </a:ext>
              </a:extLst>
            </p:cNvPr>
            <p:cNvSpPr/>
            <p:nvPr/>
          </p:nvSpPr>
          <p:spPr>
            <a:xfrm>
              <a:off x="7575448" y="2706493"/>
              <a:ext cx="852311" cy="8523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2864EBB-36EC-4E49-AC82-6935BEE5633B}"/>
              </a:ext>
            </a:extLst>
          </p:cNvPr>
          <p:cNvGrpSpPr/>
          <p:nvPr/>
        </p:nvGrpSpPr>
        <p:grpSpPr>
          <a:xfrm>
            <a:off x="4628122" y="3855358"/>
            <a:ext cx="1806393" cy="295413"/>
            <a:chOff x="5832297" y="3366465"/>
            <a:chExt cx="2875572" cy="470263"/>
          </a:xfrm>
        </p:grpSpPr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F5AA9FA3-BEB7-4BE5-BA63-82F2CFEA4A7B}"/>
                </a:ext>
              </a:extLst>
            </p:cNvPr>
            <p:cNvSpPr/>
            <p:nvPr/>
          </p:nvSpPr>
          <p:spPr>
            <a:xfrm>
              <a:off x="5918580" y="3699636"/>
              <a:ext cx="42577" cy="4257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DA3035B0-EA8D-4D8C-99A5-BE5A099F2729}"/>
                </a:ext>
              </a:extLst>
            </p:cNvPr>
            <p:cNvSpPr/>
            <p:nvPr/>
          </p:nvSpPr>
          <p:spPr>
            <a:xfrm>
              <a:off x="5844491" y="3366465"/>
              <a:ext cx="292608" cy="2926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96139347-641E-4FDC-9C8F-3A72BFDD3E8D}"/>
                </a:ext>
              </a:extLst>
            </p:cNvPr>
            <p:cNvSpPr/>
            <p:nvPr/>
          </p:nvSpPr>
          <p:spPr>
            <a:xfrm>
              <a:off x="8641684" y="3770543"/>
              <a:ext cx="66185" cy="6618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AE5876B4-F142-4561-BF04-42B5519CD2B7}"/>
                </a:ext>
              </a:extLst>
            </p:cNvPr>
            <p:cNvCxnSpPr>
              <a:endCxn id="405" idx="2"/>
            </p:cNvCxnSpPr>
            <p:nvPr/>
          </p:nvCxnSpPr>
          <p:spPr>
            <a:xfrm>
              <a:off x="6137099" y="3366465"/>
              <a:ext cx="2504585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연결선 406">
              <a:extLst>
                <a:ext uri="{FF2B5EF4-FFF2-40B4-BE49-F238E27FC236}">
                  <a16:creationId xmlns:a16="http://schemas.microsoft.com/office/drawing/2014/main" id="{6D8548F4-CA1A-4317-A0C8-BED34134E132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366465"/>
              <a:ext cx="2809387" cy="43717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87A71B1F-7CE8-46D8-A208-0CADBDA15268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5832297" y="3659073"/>
              <a:ext cx="2809387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3E5D835C-FD8D-42E6-8514-513F9B9B92A5}"/>
                </a:ext>
              </a:extLst>
            </p:cNvPr>
            <p:cNvCxnSpPr>
              <a:cxnSpLocks/>
              <a:endCxn id="405" idx="2"/>
            </p:cNvCxnSpPr>
            <p:nvPr/>
          </p:nvCxnSpPr>
          <p:spPr>
            <a:xfrm>
              <a:off x="6137099" y="3659073"/>
              <a:ext cx="2504585" cy="14456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DA1B0A-CFC8-4472-B087-57D5A6CA75BA}"/>
              </a:ext>
            </a:extLst>
          </p:cNvPr>
          <p:cNvGrpSpPr/>
          <p:nvPr/>
        </p:nvGrpSpPr>
        <p:grpSpPr>
          <a:xfrm>
            <a:off x="5513342" y="2532774"/>
            <a:ext cx="1871224" cy="1875078"/>
            <a:chOff x="7117261" y="1751349"/>
            <a:chExt cx="2729402" cy="273502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2DACE5-F86B-4541-BB7D-ACFAEBEEF7A8}"/>
                </a:ext>
              </a:extLst>
            </p:cNvPr>
            <p:cNvGrpSpPr/>
            <p:nvPr/>
          </p:nvGrpSpPr>
          <p:grpSpPr>
            <a:xfrm>
              <a:off x="7117261" y="1751349"/>
              <a:ext cx="548857" cy="548856"/>
              <a:chOff x="7117261" y="1751349"/>
              <a:chExt cx="548857" cy="548856"/>
            </a:xfrm>
          </p:grpSpPr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485686EA-D482-4C1B-85F5-B03C911E3C8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FE5EB1AE-D7BB-491E-BC83-7017E81E43D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92D58D73-ABA5-44C0-BACD-EC83BD41C3F1}"/>
                </a:ext>
              </a:extLst>
            </p:cNvPr>
            <p:cNvGrpSpPr/>
            <p:nvPr/>
          </p:nvGrpSpPr>
          <p:grpSpPr>
            <a:xfrm>
              <a:off x="7427564" y="2048920"/>
              <a:ext cx="548857" cy="548856"/>
              <a:chOff x="7117261" y="1751349"/>
              <a:chExt cx="548857" cy="548856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36846E82-9BB8-4231-BBE8-BDD52BF013E4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2D07DD32-C0CA-4FC0-8F7D-02206108AC35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3" name="그룹 432">
              <a:extLst>
                <a:ext uri="{FF2B5EF4-FFF2-40B4-BE49-F238E27FC236}">
                  <a16:creationId xmlns:a16="http://schemas.microsoft.com/office/drawing/2014/main" id="{69FECABC-E25A-4C72-B357-B07EC84575AB}"/>
                </a:ext>
              </a:extLst>
            </p:cNvPr>
            <p:cNvGrpSpPr/>
            <p:nvPr/>
          </p:nvGrpSpPr>
          <p:grpSpPr>
            <a:xfrm>
              <a:off x="7739271" y="2363686"/>
              <a:ext cx="548857" cy="548856"/>
              <a:chOff x="7117261" y="1751349"/>
              <a:chExt cx="548857" cy="548856"/>
            </a:xfrm>
          </p:grpSpPr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606D211D-8E62-4C69-AEFF-4237DB44DD92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3098DEF-6E7A-42B5-91A7-22655BF1D76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6" name="그룹 435">
              <a:extLst>
                <a:ext uri="{FF2B5EF4-FFF2-40B4-BE49-F238E27FC236}">
                  <a16:creationId xmlns:a16="http://schemas.microsoft.com/office/drawing/2014/main" id="{C7797268-423C-4062-AF9B-C3D1C4A3D431}"/>
                </a:ext>
              </a:extLst>
            </p:cNvPr>
            <p:cNvGrpSpPr/>
            <p:nvPr/>
          </p:nvGrpSpPr>
          <p:grpSpPr>
            <a:xfrm>
              <a:off x="8050978" y="2678452"/>
              <a:ext cx="548857" cy="548856"/>
              <a:chOff x="7117261" y="1751349"/>
              <a:chExt cx="548857" cy="548856"/>
            </a:xfrm>
          </p:grpSpPr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8ED33635-4C2D-4768-856C-74AFAD3E5D6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02E431C5-F94C-4D2B-A2E8-F7980C755698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8CB3071F-CB8E-43BC-91BB-7B05573795B8}"/>
                </a:ext>
              </a:extLst>
            </p:cNvPr>
            <p:cNvGrpSpPr/>
            <p:nvPr/>
          </p:nvGrpSpPr>
          <p:grpSpPr>
            <a:xfrm>
              <a:off x="8362685" y="2993218"/>
              <a:ext cx="548857" cy="548856"/>
              <a:chOff x="7117261" y="1751349"/>
              <a:chExt cx="548857" cy="548856"/>
            </a:xfrm>
          </p:grpSpPr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EE1B7DFE-366F-4E6C-B809-FA92A270EB7D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9CA2512F-3174-43E3-8F5B-275CCA24D68B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B0CD66EC-82A1-428F-85EE-18706EB13B42}"/>
                </a:ext>
              </a:extLst>
            </p:cNvPr>
            <p:cNvGrpSpPr/>
            <p:nvPr/>
          </p:nvGrpSpPr>
          <p:grpSpPr>
            <a:xfrm>
              <a:off x="8674392" y="3307984"/>
              <a:ext cx="548857" cy="548856"/>
              <a:chOff x="7117261" y="1751349"/>
              <a:chExt cx="548857" cy="548856"/>
            </a:xfrm>
          </p:grpSpPr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C0F745CD-A7D6-45BC-B575-720F36FCA5F6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4" name="직사각형 443">
                <a:extLst>
                  <a:ext uri="{FF2B5EF4-FFF2-40B4-BE49-F238E27FC236}">
                    <a16:creationId xmlns:a16="http://schemas.microsoft.com/office/drawing/2014/main" id="{CABE1D5B-BF5B-4CF8-9E40-3E48E711AF5E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AD545D0-8057-4100-B6E6-AAAC9B5CD127}"/>
                </a:ext>
              </a:extLst>
            </p:cNvPr>
            <p:cNvGrpSpPr/>
            <p:nvPr/>
          </p:nvGrpSpPr>
          <p:grpSpPr>
            <a:xfrm>
              <a:off x="8986099" y="3622750"/>
              <a:ext cx="548857" cy="548856"/>
              <a:chOff x="7117261" y="1751349"/>
              <a:chExt cx="548857" cy="548856"/>
            </a:xfrm>
          </p:grpSpPr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6EE63DAE-3ABC-45B7-B242-3909912EB3D5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DBFDAD45-283E-475F-BE63-C36F7FACB650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DE618D5-94C9-484B-8C90-EBFD81075FA6}"/>
                </a:ext>
              </a:extLst>
            </p:cNvPr>
            <p:cNvGrpSpPr/>
            <p:nvPr/>
          </p:nvGrpSpPr>
          <p:grpSpPr>
            <a:xfrm>
              <a:off x="9297806" y="3937516"/>
              <a:ext cx="548857" cy="548856"/>
              <a:chOff x="7117261" y="1751349"/>
              <a:chExt cx="548857" cy="548856"/>
            </a:xfrm>
          </p:grpSpPr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CFDD4BC0-FA09-4962-BA51-0AD93F216E41}"/>
                  </a:ext>
                </a:extLst>
              </p:cNvPr>
              <p:cNvSpPr/>
              <p:nvPr/>
            </p:nvSpPr>
            <p:spPr>
              <a:xfrm>
                <a:off x="7117261" y="1751349"/>
                <a:ext cx="396457" cy="396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1B1C3C60-272D-4BBB-B70C-61B8186CA5F1}"/>
                  </a:ext>
                </a:extLst>
              </p:cNvPr>
              <p:cNvSpPr/>
              <p:nvPr/>
            </p:nvSpPr>
            <p:spPr>
              <a:xfrm>
                <a:off x="7269661" y="1903749"/>
                <a:ext cx="396457" cy="3964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52" name="타원 451">
            <a:extLst>
              <a:ext uri="{FF2B5EF4-FFF2-40B4-BE49-F238E27FC236}">
                <a16:creationId xmlns:a16="http://schemas.microsoft.com/office/drawing/2014/main" id="{460AB68F-8E45-4692-9A1D-FC2FC4E18439}"/>
              </a:ext>
            </a:extLst>
          </p:cNvPr>
          <p:cNvSpPr/>
          <p:nvPr/>
        </p:nvSpPr>
        <p:spPr>
          <a:xfrm>
            <a:off x="6258455" y="4402730"/>
            <a:ext cx="14542" cy="145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018D3793-C63C-4D17-A285-C21EC10C99EB}"/>
              </a:ext>
            </a:extLst>
          </p:cNvPr>
          <p:cNvSpPr/>
          <p:nvPr/>
        </p:nvSpPr>
        <p:spPr>
          <a:xfrm>
            <a:off x="6045624" y="4302911"/>
            <a:ext cx="99939" cy="99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83B43A0D-9422-43F9-94E0-9237EB5A4803}"/>
              </a:ext>
            </a:extLst>
          </p:cNvPr>
          <p:cNvSpPr/>
          <p:nvPr/>
        </p:nvSpPr>
        <p:spPr>
          <a:xfrm>
            <a:off x="7192189" y="4248810"/>
            <a:ext cx="22606" cy="2260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9F44F7A4-70C6-4A10-A1B7-2988BAB895A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2106" y="4260113"/>
            <a:ext cx="1050083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0A0D3D02-1570-4B3A-99CC-6FC068A25C59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39983" y="4260113"/>
            <a:ext cx="1152205" cy="4642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7F62F798-6ACA-461F-B863-3210BECAC692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048263" y="4260113"/>
            <a:ext cx="1143925" cy="1402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99008C70-4CF0-4EA5-A23E-F8DC1970DB13}"/>
              </a:ext>
            </a:extLst>
          </p:cNvPr>
          <p:cNvCxnSpPr>
            <a:cxnSpLocks/>
            <a:endCxn id="454" idx="2"/>
          </p:cNvCxnSpPr>
          <p:nvPr/>
        </p:nvCxnSpPr>
        <p:spPr>
          <a:xfrm flipV="1">
            <a:off x="6147626" y="4260113"/>
            <a:ext cx="1044563" cy="13750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FD4527-0041-4A75-86B8-32A16DEB7A4F}"/>
              </a:ext>
            </a:extLst>
          </p:cNvPr>
          <p:cNvSpPr/>
          <p:nvPr/>
        </p:nvSpPr>
        <p:spPr>
          <a:xfrm rot="19151880">
            <a:off x="7131523" y="2312099"/>
            <a:ext cx="359476" cy="237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403EF20A-C321-47A1-BF6A-DA8F671F96B9}"/>
              </a:ext>
            </a:extLst>
          </p:cNvPr>
          <p:cNvSpPr/>
          <p:nvPr/>
        </p:nvSpPr>
        <p:spPr>
          <a:xfrm rot="19151880">
            <a:off x="7875940" y="2399646"/>
            <a:ext cx="359476" cy="18293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3D0102DD-AAC3-405D-A752-00880D2472C1}"/>
              </a:ext>
            </a:extLst>
          </p:cNvPr>
          <p:cNvSpPr/>
          <p:nvPr/>
        </p:nvSpPr>
        <p:spPr>
          <a:xfrm rot="19151880">
            <a:off x="8561113" y="2405427"/>
            <a:ext cx="359476" cy="15363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>
              <a:rot lat="2090902" lon="2765767" rev="2094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A0FC146-ECA4-48EA-A024-86FD7AE3525D}"/>
              </a:ext>
            </a:extLst>
          </p:cNvPr>
          <p:cNvCxnSpPr/>
          <p:nvPr/>
        </p:nvCxnSpPr>
        <p:spPr>
          <a:xfrm flipV="1">
            <a:off x="7384566" y="4226090"/>
            <a:ext cx="492007" cy="181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>
            <a:extLst>
              <a:ext uri="{FF2B5EF4-FFF2-40B4-BE49-F238E27FC236}">
                <a16:creationId xmlns:a16="http://schemas.microsoft.com/office/drawing/2014/main" id="{C87CE856-4DC8-4F5A-AC0B-CFF03B97C982}"/>
              </a:ext>
            </a:extLst>
          </p:cNvPr>
          <p:cNvCxnSpPr>
            <a:cxnSpLocks/>
          </p:cNvCxnSpPr>
          <p:nvPr/>
        </p:nvCxnSpPr>
        <p:spPr>
          <a:xfrm flipV="1">
            <a:off x="8115937" y="3881240"/>
            <a:ext cx="341684" cy="286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>
            <a:extLst>
              <a:ext uri="{FF2B5EF4-FFF2-40B4-BE49-F238E27FC236}">
                <a16:creationId xmlns:a16="http://schemas.microsoft.com/office/drawing/2014/main" id="{733A535E-CA95-4252-859B-66286BD6BB72}"/>
              </a:ext>
            </a:extLst>
          </p:cNvPr>
          <p:cNvCxnSpPr>
            <a:cxnSpLocks/>
          </p:cNvCxnSpPr>
          <p:nvPr/>
        </p:nvCxnSpPr>
        <p:spPr>
          <a:xfrm flipV="1">
            <a:off x="8711761" y="3655978"/>
            <a:ext cx="333212" cy="143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AEB8D7EE-9DBB-4EBC-971B-ECDD8BD6F66E}"/>
              </a:ext>
            </a:extLst>
          </p:cNvPr>
          <p:cNvCxnSpPr>
            <a:cxnSpLocks/>
          </p:cNvCxnSpPr>
          <p:nvPr/>
        </p:nvCxnSpPr>
        <p:spPr>
          <a:xfrm>
            <a:off x="5785145" y="2532774"/>
            <a:ext cx="741942" cy="307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A6FCBEEA-B03B-4E36-B0D5-4D6896D8428A}"/>
              </a:ext>
            </a:extLst>
          </p:cNvPr>
          <p:cNvCxnSpPr>
            <a:cxnSpLocks/>
          </p:cNvCxnSpPr>
          <p:nvPr/>
        </p:nvCxnSpPr>
        <p:spPr>
          <a:xfrm>
            <a:off x="6778376" y="2763959"/>
            <a:ext cx="662228" cy="53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9159F654-828E-4874-B9FC-AEAD77E1FAC9}"/>
              </a:ext>
            </a:extLst>
          </p:cNvPr>
          <p:cNvCxnSpPr>
            <a:cxnSpLocks/>
          </p:cNvCxnSpPr>
          <p:nvPr/>
        </p:nvCxnSpPr>
        <p:spPr>
          <a:xfrm>
            <a:off x="7630569" y="2736783"/>
            <a:ext cx="579434" cy="21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71B9708-30EC-4FFB-9E89-253F86A05464}"/>
              </a:ext>
            </a:extLst>
          </p:cNvPr>
          <p:cNvSpPr txBox="1"/>
          <p:nvPr/>
        </p:nvSpPr>
        <p:spPr>
          <a:xfrm>
            <a:off x="377800" y="2390119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32x32x1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D5D75771-5B04-4128-8AE3-863FFB11F199}"/>
              </a:ext>
            </a:extLst>
          </p:cNvPr>
          <p:cNvSpPr txBox="1"/>
          <p:nvPr/>
        </p:nvSpPr>
        <p:spPr>
          <a:xfrm>
            <a:off x="1744905" y="2330192"/>
            <a:ext cx="1528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C1:feature maps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6@28x28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D179E314-B973-4767-BC92-F58322235607}"/>
              </a:ext>
            </a:extLst>
          </p:cNvPr>
          <p:cNvSpPr txBox="1"/>
          <p:nvPr/>
        </p:nvSpPr>
        <p:spPr>
          <a:xfrm>
            <a:off x="3385499" y="2559087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S2: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6@14x14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90B959F-D63C-4AA2-9207-121936BE8692}"/>
              </a:ext>
            </a:extLst>
          </p:cNvPr>
          <p:cNvSpPr txBox="1"/>
          <p:nvPr/>
        </p:nvSpPr>
        <p:spPr>
          <a:xfrm>
            <a:off x="4075863" y="18277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C3: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16@10x10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C149B79B-95A5-469D-951C-2C49FBCA167B}"/>
              </a:ext>
            </a:extLst>
          </p:cNvPr>
          <p:cNvSpPr txBox="1"/>
          <p:nvPr/>
        </p:nvSpPr>
        <p:spPr>
          <a:xfrm>
            <a:off x="5254391" y="201122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S4: </a:t>
            </a:r>
            <a:r>
              <a:rPr lang="en-US" altLang="ko-KR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f.maps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16@5x5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99B5BB0-5F11-4DA0-8708-86FACB0EFA15}"/>
              </a:ext>
            </a:extLst>
          </p:cNvPr>
          <p:cNvSpPr txBox="1"/>
          <p:nvPr/>
        </p:nvSpPr>
        <p:spPr>
          <a:xfrm>
            <a:off x="6296907" y="2292474"/>
            <a:ext cx="914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C5: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400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E1AAB73D-B546-448A-A10F-317828B2DDAC}"/>
              </a:ext>
            </a:extLst>
          </p:cNvPr>
          <p:cNvSpPr txBox="1"/>
          <p:nvPr/>
        </p:nvSpPr>
        <p:spPr>
          <a:xfrm>
            <a:off x="7238053" y="2330888"/>
            <a:ext cx="902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F6: layer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84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9070C890-118D-43DB-8761-0F1FD5204C9D}"/>
              </a:ext>
            </a:extLst>
          </p:cNvPr>
          <p:cNvSpPr txBox="1"/>
          <p:nvPr/>
        </p:nvSpPr>
        <p:spPr>
          <a:xfrm>
            <a:off x="8197373" y="2257532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OUTPUT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26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86A759AE-7BFE-49D2-961C-FE0796053917}"/>
              </a:ext>
            </a:extLst>
          </p:cNvPr>
          <p:cNvSpPr txBox="1"/>
          <p:nvPr/>
        </p:nvSpPr>
        <p:spPr>
          <a:xfrm>
            <a:off x="6667147" y="445942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EE7F65E3-FFC9-44B1-AFC6-B115D67C0D0D}"/>
              </a:ext>
            </a:extLst>
          </p:cNvPr>
          <p:cNvSpPr txBox="1"/>
          <p:nvPr/>
        </p:nvSpPr>
        <p:spPr>
          <a:xfrm>
            <a:off x="7903121" y="4750552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Full connection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481" name="직선 연결선 480">
            <a:extLst>
              <a:ext uri="{FF2B5EF4-FFF2-40B4-BE49-F238E27FC236}">
                <a16:creationId xmlns:a16="http://schemas.microsoft.com/office/drawing/2014/main" id="{37E14078-5A7D-462D-8730-D332421C33D8}"/>
              </a:ext>
            </a:extLst>
          </p:cNvPr>
          <p:cNvCxnSpPr>
            <a:cxnSpLocks/>
          </p:cNvCxnSpPr>
          <p:nvPr/>
        </p:nvCxnSpPr>
        <p:spPr>
          <a:xfrm>
            <a:off x="1829545" y="4226090"/>
            <a:ext cx="2890" cy="568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8FBD8D0-6420-4BAE-968C-C88F077E7EDA}"/>
              </a:ext>
            </a:extLst>
          </p:cNvPr>
          <p:cNvCxnSpPr>
            <a:cxnSpLocks/>
          </p:cNvCxnSpPr>
          <p:nvPr/>
        </p:nvCxnSpPr>
        <p:spPr>
          <a:xfrm>
            <a:off x="3845704" y="3927153"/>
            <a:ext cx="0" cy="8315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직선 연결선 482">
            <a:extLst>
              <a:ext uri="{FF2B5EF4-FFF2-40B4-BE49-F238E27FC236}">
                <a16:creationId xmlns:a16="http://schemas.microsoft.com/office/drawing/2014/main" id="{5B6A2AD9-BDD3-4429-98EE-0FA06B8B1F3A}"/>
              </a:ext>
            </a:extLst>
          </p:cNvPr>
          <p:cNvCxnSpPr>
            <a:cxnSpLocks/>
          </p:cNvCxnSpPr>
          <p:nvPr/>
        </p:nvCxnSpPr>
        <p:spPr>
          <a:xfrm>
            <a:off x="5220494" y="4109194"/>
            <a:ext cx="0" cy="704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B5845732-36D1-42E4-9DD4-86B9BF073E16}"/>
              </a:ext>
            </a:extLst>
          </p:cNvPr>
          <p:cNvCxnSpPr>
            <a:cxnSpLocks/>
          </p:cNvCxnSpPr>
          <p:nvPr/>
        </p:nvCxnSpPr>
        <p:spPr>
          <a:xfrm>
            <a:off x="6544761" y="4361349"/>
            <a:ext cx="0" cy="472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>
            <a:extLst>
              <a:ext uri="{FF2B5EF4-FFF2-40B4-BE49-F238E27FC236}">
                <a16:creationId xmlns:a16="http://schemas.microsoft.com/office/drawing/2014/main" id="{22C18D43-932B-4B94-9A4B-8063A1D9A1A3}"/>
              </a:ext>
            </a:extLst>
          </p:cNvPr>
          <p:cNvCxnSpPr>
            <a:cxnSpLocks/>
          </p:cNvCxnSpPr>
          <p:nvPr/>
        </p:nvCxnSpPr>
        <p:spPr>
          <a:xfrm>
            <a:off x="7560398" y="4397616"/>
            <a:ext cx="0" cy="124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FE5C7C00-A787-4EB1-9A08-8D880281AD5A}"/>
              </a:ext>
            </a:extLst>
          </p:cNvPr>
          <p:cNvCxnSpPr>
            <a:cxnSpLocks/>
          </p:cNvCxnSpPr>
          <p:nvPr/>
        </p:nvCxnSpPr>
        <p:spPr>
          <a:xfrm>
            <a:off x="8319866" y="4082914"/>
            <a:ext cx="0" cy="670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>
            <a:extLst>
              <a:ext uri="{FF2B5EF4-FFF2-40B4-BE49-F238E27FC236}">
                <a16:creationId xmlns:a16="http://schemas.microsoft.com/office/drawing/2014/main" id="{B7F3B24A-6FEC-48AB-8121-7569B4CB2EA0}"/>
              </a:ext>
            </a:extLst>
          </p:cNvPr>
          <p:cNvCxnSpPr>
            <a:cxnSpLocks/>
          </p:cNvCxnSpPr>
          <p:nvPr/>
        </p:nvCxnSpPr>
        <p:spPr>
          <a:xfrm>
            <a:off x="8944899" y="3742659"/>
            <a:ext cx="0" cy="248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01535DF6-B236-44B7-BB28-8DBFF01A83B4}"/>
              </a:ext>
            </a:extLst>
          </p:cNvPr>
          <p:cNvSpPr txBox="1"/>
          <p:nvPr/>
        </p:nvSpPr>
        <p:spPr>
          <a:xfrm>
            <a:off x="759892" y="5678792"/>
            <a:ext cx="2349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 filters  5x5,  stride 1</a:t>
            </a:r>
          </a:p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Subsampling 2x2, stride 2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3F761420-BA67-4E66-A7B9-ECB16AAC14E7}"/>
              </a:ext>
            </a:extLst>
          </p:cNvPr>
          <p:cNvSpPr txBox="1"/>
          <p:nvPr/>
        </p:nvSpPr>
        <p:spPr>
          <a:xfrm>
            <a:off x="556681" y="1011106"/>
            <a:ext cx="117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LeNet-5</a:t>
            </a:r>
            <a:endParaRPr lang="ko-KR" altLang="en-US" sz="2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FF25A1-29FB-49E8-99E5-0A73A91950A4}"/>
              </a:ext>
            </a:extLst>
          </p:cNvPr>
          <p:cNvSpPr txBox="1"/>
          <p:nvPr/>
        </p:nvSpPr>
        <p:spPr>
          <a:xfrm>
            <a:off x="1409279" y="5086603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41363-90FA-4DAB-B8B0-2E27AA7C12BC}"/>
              </a:ext>
            </a:extLst>
          </p:cNvPr>
          <p:cNvSpPr txBox="1"/>
          <p:nvPr/>
        </p:nvSpPr>
        <p:spPr>
          <a:xfrm>
            <a:off x="4726654" y="5022718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필터수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840460B-D119-424B-A2CB-D8BAD3175BDD}"/>
              </a:ext>
            </a:extLst>
          </p:cNvPr>
          <p:cNvSpPr txBox="1"/>
          <p:nvPr/>
        </p:nvSpPr>
        <p:spPr>
          <a:xfrm>
            <a:off x="5939185" y="2098787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 400) (400,84)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F0AB443-2BC3-478C-BF5B-8E2B7CCC7AF0}"/>
              </a:ext>
            </a:extLst>
          </p:cNvPr>
          <p:cNvSpPr txBox="1"/>
          <p:nvPr/>
        </p:nvSpPr>
        <p:spPr>
          <a:xfrm>
            <a:off x="7534911" y="1981540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(1,84)(84,26)</a:t>
            </a:r>
            <a:endParaRPr lang="ko-KR" altLang="en-US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911E6-DC86-498A-951B-5455E8101252}"/>
              </a:ext>
            </a:extLst>
          </p:cNvPr>
          <p:cNvSpPr txBox="1"/>
          <p:nvPr/>
        </p:nvSpPr>
        <p:spPr>
          <a:xfrm>
            <a:off x="2978652" y="992958"/>
            <a:ext cx="752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,5,5,16)=&gt;(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,-1)=&gt;(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,400)(400,84)=&gt;(1,84)(84,26)=&gt;(1,26)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332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9063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활성함수는 네트워크에 비선형성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(nonlinearity)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추가하기 위해 사용됨</a:t>
            </a: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 없이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쌓은 네트워크는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1-layer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네트워크와 동일하기 때문에 활성 함수는 비성형함수로 불리기도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멀티레이어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때 활성함수를 사용하지 않으면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쓰나마나이다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517097" y="2395634"/>
            <a:ext cx="360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(Sigmoid Function)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611691" y="4760203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[0,1]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뇌의 뉴런과 유사하여 많이 쓰였음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/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20778A-68B1-4BF6-ACB9-DFEC135E5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78" y="2906100"/>
                <a:ext cx="2784673" cy="700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56C814F4-433F-4A59-AC83-369412EC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82" y="2696232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/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E024C8-EC47-45FA-9822-164C57FC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06" y="3944007"/>
                <a:ext cx="1320425" cy="369332"/>
              </a:xfrm>
              <a:prstGeom prst="rect">
                <a:avLst/>
              </a:prstGeom>
              <a:blipFill>
                <a:blip r:embed="rId5"/>
                <a:stretch>
                  <a:fillRect r="-416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3817658F-978F-43B4-81E7-7407654300D8}"/>
              </a:ext>
            </a:extLst>
          </p:cNvPr>
          <p:cNvGrpSpPr/>
          <p:nvPr/>
        </p:nvGrpSpPr>
        <p:grpSpPr>
          <a:xfrm>
            <a:off x="5048978" y="2564911"/>
            <a:ext cx="4001475" cy="2492824"/>
            <a:chOff x="5827822" y="3982358"/>
            <a:chExt cx="4001475" cy="2492824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1DCE1C9-1539-4EF1-A86E-E388E8DB4E1E}"/>
                </a:ext>
              </a:extLst>
            </p:cNvPr>
            <p:cNvSpPr/>
            <p:nvPr/>
          </p:nvSpPr>
          <p:spPr>
            <a:xfrm>
              <a:off x="7721449" y="5199631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C52E1A9-5221-45B3-9096-304812399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0719" y="4476530"/>
              <a:ext cx="471225" cy="1430503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35095D3-EBF4-4AD9-9852-16DB4EB9E1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1804" y="3982358"/>
              <a:ext cx="1475854" cy="706837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A0256D6-C00E-4554-821F-F9794FFB0501}"/>
                </a:ext>
              </a:extLst>
            </p:cNvPr>
            <p:cNvSpPr/>
            <p:nvPr/>
          </p:nvSpPr>
          <p:spPr>
            <a:xfrm>
              <a:off x="8182386" y="4325575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C266D58-016D-4466-A8A8-09B6457C60E4}"/>
                </a:ext>
              </a:extLst>
            </p:cNvPr>
            <p:cNvSpPr/>
            <p:nvPr/>
          </p:nvSpPr>
          <p:spPr>
            <a:xfrm>
              <a:off x="8977658" y="4248453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C189359-A10E-46FC-BC79-F93968A1A3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1944" y="4252040"/>
              <a:ext cx="1817353" cy="1878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3CF87F2-8FA4-40B1-9A9C-948F21CF2C6C}"/>
                </a:ext>
              </a:extLst>
            </p:cNvPr>
            <p:cNvSpPr/>
            <p:nvPr/>
          </p:nvSpPr>
          <p:spPr>
            <a:xfrm>
              <a:off x="7278538" y="5964376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23A804F-A55A-4169-8295-A6C9769743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2736" y="5411258"/>
              <a:ext cx="1127810" cy="106392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2BE6B5F-BF59-499E-9DE2-A7EEEB8CB02E}"/>
                </a:ext>
              </a:extLst>
            </p:cNvPr>
            <p:cNvSpPr/>
            <p:nvPr/>
          </p:nvSpPr>
          <p:spPr>
            <a:xfrm>
              <a:off x="6438754" y="6054133"/>
              <a:ext cx="84147" cy="89757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88A5B32-2699-4E4A-90D4-526CD6548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7822" y="6143890"/>
              <a:ext cx="1817352" cy="1878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4CFE54-DABB-4734-B161-D8D53AFF7D13}"/>
                </a:ext>
              </a:extLst>
            </p:cNvPr>
            <p:cNvSpPr txBox="1"/>
            <p:nvPr/>
          </p:nvSpPr>
          <p:spPr>
            <a:xfrm>
              <a:off x="7792291" y="5137171"/>
              <a:ext cx="8643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0.25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1C9DA92-8E24-48FF-B868-CAB2ECD096C1}"/>
              </a:ext>
            </a:extLst>
          </p:cNvPr>
          <p:cNvSpPr txBox="1"/>
          <p:nvPr/>
        </p:nvSpPr>
        <p:spPr>
          <a:xfrm>
            <a:off x="9233649" y="353695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60AB07-A994-4DC0-A907-27D64B0C41C4}"/>
              </a:ext>
            </a:extLst>
          </p:cNvPr>
          <p:cNvSpPr txBox="1"/>
          <p:nvPr/>
        </p:nvSpPr>
        <p:spPr>
          <a:xfrm>
            <a:off x="5880726" y="1872231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1000*0.25=250*0.25=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34780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CA7D42-9171-4D1E-B949-2EC45E46093A}"/>
              </a:ext>
            </a:extLst>
          </p:cNvPr>
          <p:cNvSpPr txBox="1"/>
          <p:nvPr/>
        </p:nvSpPr>
        <p:spPr>
          <a:xfrm>
            <a:off x="517097" y="1055984"/>
            <a:ext cx="80182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문제점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죽는 현상이 발생한다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gradient 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곱해 지니까 그 다음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전파되지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즉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되지 않는다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활성함수의 결과 값의 중심이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아닌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0.5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3)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복잡하다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지수함수 계산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!! Gradient Vanishing</a:t>
            </a:r>
          </a:p>
          <a:p>
            <a:pPr lvl="0">
              <a:defRPr/>
            </a:pPr>
            <a:endParaRPr lang="en-US" altLang="ko-KR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같이 결과값이 포화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(saturated)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되는 함수는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현상을 야기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 레이어로 전파되는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그라디언트가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 지는 현상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레이어를 깊게 쌓으면 파라미터의 업데이트가 제대로 이루어지지 않음</a:t>
            </a:r>
          </a:p>
          <a:p>
            <a:pPr lvl="0">
              <a:defRPr/>
            </a:pP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극단의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미분값이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가깝기 때문에 발생하는 문제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88499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pic>
        <p:nvPicPr>
          <p:cNvPr id="112642" name="Picture 2">
            <a:extLst>
              <a:ext uri="{FF2B5EF4-FFF2-40B4-BE49-F238E27FC236}">
                <a16:creationId xmlns:a16="http://schemas.microsoft.com/office/drawing/2014/main" id="{7B1C7106-C45C-4190-AE24-C3DFD3DF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3" y="1787087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7D539-0377-4221-88C7-24A138C41013}"/>
              </a:ext>
            </a:extLst>
          </p:cNvPr>
          <p:cNvSpPr txBox="1"/>
          <p:nvPr/>
        </p:nvSpPr>
        <p:spPr>
          <a:xfrm>
            <a:off x="1962269" y="141234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B672E-B449-441E-AB35-CA0F74D9A439}"/>
              </a:ext>
            </a:extLst>
          </p:cNvPr>
          <p:cNvSpPr txBox="1"/>
          <p:nvPr/>
        </p:nvSpPr>
        <p:spPr>
          <a:xfrm>
            <a:off x="6291754" y="141009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AF681-D4A5-4426-8656-374C56B6B6FE}"/>
              </a:ext>
            </a:extLst>
          </p:cNvPr>
          <p:cNvSpPr txBox="1"/>
          <p:nvPr/>
        </p:nvSpPr>
        <p:spPr>
          <a:xfrm>
            <a:off x="5723908" y="4359180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양쪽 꼬리가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수렴하며 최대값이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2646" name="Picture 6">
            <a:extLst>
              <a:ext uri="{FF2B5EF4-FFF2-40B4-BE49-F238E27FC236}">
                <a16:creationId xmlns:a16="http://schemas.microsoft.com/office/drawing/2014/main" id="{BF5448D5-5F28-411F-8A37-DD2FAB78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7" y="1748644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0582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611691" y="946149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하이퍼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볼릭</a:t>
            </a:r>
            <a:r>
              <a:rPr lang="ko-KR" altLang="en-US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탄젠트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(tanh)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496077" y="4618978"/>
            <a:ext cx="58641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[-1, 1]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사이로 제한됨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결과값 중심이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나머지 특성은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비슷함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이용하여 유도 가능</a:t>
            </a:r>
          </a:p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그러나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여전히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vanishing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문제가 발생</a:t>
            </a:r>
          </a:p>
        </p:txBody>
      </p:sp>
      <p:pic>
        <p:nvPicPr>
          <p:cNvPr id="115720" name="Picture 8">
            <a:extLst>
              <a:ext uri="{FF2B5EF4-FFF2-40B4-BE49-F238E27FC236}">
                <a16:creationId xmlns:a16="http://schemas.microsoft.com/office/drawing/2014/main" id="{E8A3C424-4114-4624-830C-D7B3E585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95" y="1963104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>
            <a:extLst>
              <a:ext uri="{FF2B5EF4-FFF2-40B4-BE49-F238E27FC236}">
                <a16:creationId xmlns:a16="http://schemas.microsoft.com/office/drawing/2014/main" id="{F27A461E-22EF-4B1A-8145-FD780E1D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54627"/>
            <a:ext cx="3810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/>
              <p:nvPr/>
            </p:nvSpPr>
            <p:spPr>
              <a:xfrm>
                <a:off x="806075" y="1570332"/>
                <a:ext cx="38152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−1=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2A9610-5BA3-4773-9CC1-D9DB8723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5" y="1570332"/>
                <a:ext cx="3815212" cy="276999"/>
              </a:xfrm>
              <a:prstGeom prst="rect">
                <a:avLst/>
              </a:prstGeom>
              <a:blipFill>
                <a:blip r:embed="rId5"/>
                <a:stretch>
                  <a:fillRect l="-160" t="-4444" r="-160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/>
              <p:nvPr/>
            </p:nvSpPr>
            <p:spPr>
              <a:xfrm>
                <a:off x="5448940" y="1570331"/>
                <a:ext cx="4946482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E4B3D7-3EE0-406A-A4C0-C438ACACE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40" y="1570331"/>
                <a:ext cx="4946482" cy="312650"/>
              </a:xfrm>
              <a:prstGeom prst="rect">
                <a:avLst/>
              </a:prstGeom>
              <a:blipFill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04E307F7-46FF-49C0-9D9A-D6D22B2C450E}"/>
              </a:ext>
            </a:extLst>
          </p:cNvPr>
          <p:cNvSpPr/>
          <p:nvPr/>
        </p:nvSpPr>
        <p:spPr>
          <a:xfrm>
            <a:off x="2867558" y="2980944"/>
            <a:ext cx="76810" cy="7681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5F87623-34A2-4262-96C8-CAE773267600}"/>
              </a:ext>
            </a:extLst>
          </p:cNvPr>
          <p:cNvCxnSpPr/>
          <p:nvPr/>
        </p:nvCxnSpPr>
        <p:spPr>
          <a:xfrm flipH="1">
            <a:off x="2735885" y="2163738"/>
            <a:ext cx="340156" cy="2024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8208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BE719-65BA-46E4-B52C-7E6CE8B482C1}"/>
              </a:ext>
            </a:extLst>
          </p:cNvPr>
          <p:cNvSpPr txBox="1"/>
          <p:nvPr/>
        </p:nvSpPr>
        <p:spPr>
          <a:xfrm>
            <a:off x="837663" y="1012344"/>
            <a:ext cx="3510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Rectified Linear Unit)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C83E1-48C7-4B44-A59E-CE613216C02D}"/>
              </a:ext>
            </a:extLst>
          </p:cNvPr>
          <p:cNvSpPr txBox="1"/>
          <p:nvPr/>
        </p:nvSpPr>
        <p:spPr>
          <a:xfrm>
            <a:off x="837663" y="3862234"/>
            <a:ext cx="617989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뉴럴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네트워크에서 가장 많이 쓰이는 활성 함수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선형아니야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 NO! 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확 꺾이기 때문에 비선형이라고 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장점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극단값이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포화되지 않는다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양수 지역은 선형적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계산이 매우 효율적이다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최대값 연산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수렴속도가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함수대비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빠르다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단점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중심값이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아님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마이너한 문제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(2)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입력값이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음수인 경우 항상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출력함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마찬가지로 파라미터 업데이트가 안됨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/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5003C9-8FBC-4BF8-9C7B-7D51DBE1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2239339"/>
                <a:ext cx="2446567" cy="369332"/>
              </a:xfrm>
              <a:prstGeom prst="rect">
                <a:avLst/>
              </a:prstGeom>
              <a:blipFill>
                <a:blip r:embed="rId3"/>
                <a:stretch>
                  <a:fillRect l="-1741" r="-199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744" name="Picture 8">
            <a:extLst>
              <a:ext uri="{FF2B5EF4-FFF2-40B4-BE49-F238E27FC236}">
                <a16:creationId xmlns:a16="http://schemas.microsoft.com/office/drawing/2014/main" id="{4353A2A8-9688-4B52-9021-6B7016D1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42" y="1424480"/>
            <a:ext cx="3638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DC289B2-4921-4AA8-9381-81FC21EE737D}"/>
              </a:ext>
            </a:extLst>
          </p:cNvPr>
          <p:cNvSpPr/>
          <p:nvPr/>
        </p:nvSpPr>
        <p:spPr>
          <a:xfrm>
            <a:off x="7922686" y="2482836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13911F-B9AE-4275-B7C8-8F6C504D6309}"/>
              </a:ext>
            </a:extLst>
          </p:cNvPr>
          <p:cNvCxnSpPr/>
          <p:nvPr/>
        </p:nvCxnSpPr>
        <p:spPr>
          <a:xfrm flipH="1">
            <a:off x="7279764" y="1175501"/>
            <a:ext cx="1740061" cy="2276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628C1E-C13E-4454-9039-007891B1C955}"/>
              </a:ext>
            </a:extLst>
          </p:cNvPr>
          <p:cNvCxnSpPr>
            <a:cxnSpLocks/>
          </p:cNvCxnSpPr>
          <p:nvPr/>
        </p:nvCxnSpPr>
        <p:spPr>
          <a:xfrm flipH="1">
            <a:off x="5037104" y="3451856"/>
            <a:ext cx="2242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92B0F41-B4AD-44A1-BD88-A57AD15EA32A}"/>
              </a:ext>
            </a:extLst>
          </p:cNvPr>
          <p:cNvSpPr/>
          <p:nvPr/>
        </p:nvSpPr>
        <p:spPr>
          <a:xfrm>
            <a:off x="6032599" y="3320719"/>
            <a:ext cx="125835" cy="12583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6FCA3F9-96D9-4EF4-9119-7BB3E9144255}"/>
              </a:ext>
            </a:extLst>
          </p:cNvPr>
          <p:cNvCxnSpPr/>
          <p:nvPr/>
        </p:nvCxnSpPr>
        <p:spPr>
          <a:xfrm flipH="1">
            <a:off x="8733234" y="1839516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8A3FB64-B439-46CE-A666-AC173ADC4E25}"/>
              </a:ext>
            </a:extLst>
          </p:cNvPr>
          <p:cNvCxnSpPr/>
          <p:nvPr/>
        </p:nvCxnSpPr>
        <p:spPr>
          <a:xfrm flipH="1">
            <a:off x="8697515" y="2313678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196342D-A363-4A51-BE87-72953501B334}"/>
              </a:ext>
            </a:extLst>
          </p:cNvPr>
          <p:cNvCxnSpPr/>
          <p:nvPr/>
        </p:nvCxnSpPr>
        <p:spPr>
          <a:xfrm flipH="1">
            <a:off x="8710016" y="2892322"/>
            <a:ext cx="102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333434-C3FF-4593-BFF7-A7622FD4EC9A}"/>
              </a:ext>
            </a:extLst>
          </p:cNvPr>
          <p:cNvSpPr txBox="1"/>
          <p:nvPr/>
        </p:nvSpPr>
        <p:spPr>
          <a:xfrm>
            <a:off x="69850" y="657242"/>
            <a:ext cx="963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https://cs.stanford.edu/people/karpathy/convnetjs/demo/cifar10.html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4222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162872" y="297542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</a:t>
            </a:r>
            <a:r>
              <a:rPr lang="en-US" altLang="ko-KR" sz="1400">
                <a:solidFill>
                  <a:srgbClr val="00B0F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180" name="사각형: 둥근 모서리 7179">
            <a:extLst>
              <a:ext uri="{FF2B5EF4-FFF2-40B4-BE49-F238E27FC236}">
                <a16:creationId xmlns:a16="http://schemas.microsoft.com/office/drawing/2014/main" id="{1C745B6A-19ED-4CD6-ADA2-2A4B1AD6131F}"/>
              </a:ext>
            </a:extLst>
          </p:cNvPr>
          <p:cNvSpPr/>
          <p:nvPr/>
        </p:nvSpPr>
        <p:spPr>
          <a:xfrm>
            <a:off x="3960194" y="4370934"/>
            <a:ext cx="4202349" cy="401637"/>
          </a:xfrm>
          <a:prstGeom prst="roundRect">
            <a:avLst/>
          </a:prstGeom>
          <a:noFill/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밸리드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패팅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스트라이드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 경우 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번의 </a:t>
            </a:r>
            <a:r>
              <a:rPr lang="ko-KR" altLang="en-US" sz="12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합성곱이</a:t>
            </a:r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수행된다</a:t>
            </a:r>
            <a:r>
              <a:rPr lang="en-US" altLang="ko-KR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7182" name="연결선: 꺾임 7181">
            <a:extLst>
              <a:ext uri="{FF2B5EF4-FFF2-40B4-BE49-F238E27FC236}">
                <a16:creationId xmlns:a16="http://schemas.microsoft.com/office/drawing/2014/main" id="{496A65F2-6990-4289-9901-DED366547233}"/>
              </a:ext>
            </a:extLst>
          </p:cNvPr>
          <p:cNvCxnSpPr>
            <a:cxnSpLocks/>
            <a:stCxn id="7180" idx="1"/>
          </p:cNvCxnSpPr>
          <p:nvPr/>
        </p:nvCxnSpPr>
        <p:spPr>
          <a:xfrm rot="10800000">
            <a:off x="3519808" y="4036607"/>
            <a:ext cx="440387" cy="535146"/>
          </a:xfrm>
          <a:prstGeom prst="bentConnector2">
            <a:avLst/>
          </a:prstGeom>
          <a:ln w="127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90172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2397987" y="2673763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3386579" y="3602172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4320735" y="3192588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5677486" y="344877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2865860" y="3167749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2780331" y="3936721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3419005" y="2739653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1996628" y="2497840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3604880" y="247248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3502097" y="23997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3401125" y="233491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4796860" y="2536395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</a:t>
            </a:r>
            <a:r>
              <a:rPr lang="en-US" altLang="ko-KR" sz="1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B0F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6098499" y="2808542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</a:t>
            </a:r>
            <a:r>
              <a:rPr lang="en-US" altLang="ko-KR" sz="1400">
                <a:solidFill>
                  <a:srgbClr val="00B0F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6214851" y="3413635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6266925" y="3434073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6318999" y="3454511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6371073" y="3474949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3858564" y="4170537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4511614" y="4143271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3791163" y="5154334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4531946" y="5141815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416267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7516238" y="4202348"/>
            <a:ext cx="1225685" cy="2594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1023144" y="2809950"/>
            <a:ext cx="1565758" cy="1538015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2011736" y="3738359"/>
            <a:ext cx="2663730" cy="193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945892" y="3328775"/>
            <a:ext cx="726366" cy="713099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4302643" y="3584957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1491017" y="3303936"/>
            <a:ext cx="2987091" cy="4863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1405488" y="4072908"/>
            <a:ext cx="3009345" cy="1389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2044162" y="2875840"/>
            <a:ext cx="2613498" cy="7587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층에서 일어나는 일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621785" y="2634027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2230037" y="260867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2127254" y="2535953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2026282" y="24711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3422017" y="2672582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4723656" y="294472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4840008" y="3549822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4892082" y="3570260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4944156" y="3590698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4996230" y="3611136"/>
            <a:ext cx="706813" cy="704192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2483721" y="4306724"/>
            <a:ext cx="726366" cy="713099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3136771" y="4279458"/>
            <a:ext cx="726366" cy="713099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2416320" y="5290521"/>
            <a:ext cx="726366" cy="713099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3157103" y="5278002"/>
            <a:ext cx="726366" cy="713099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5771744" y="3745154"/>
            <a:ext cx="3631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5669103" y="3924675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6638514" y="3513609"/>
            <a:ext cx="1026601" cy="936096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8040347" y="4068786"/>
            <a:ext cx="823720" cy="260824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7496783" y="3670570"/>
            <a:ext cx="1258110" cy="3891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7068766" y="4416357"/>
            <a:ext cx="1394298" cy="12321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7133617" y="3968884"/>
            <a:ext cx="1303506" cy="3048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8544423" y="3476944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7650932" y="3189725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3404720" y="466408"/>
            <a:ext cx="152604" cy="35263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7636352" y="1280538"/>
            <a:ext cx="152605" cy="18980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3089794" y="1771056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7295146" y="1717515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80118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활성화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5.1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연산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37663" y="1012344"/>
            <a:ext cx="440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펼쳐 완전 연결 신경망에 주입한다</a:t>
            </a: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A6DB6ECD-D9FC-419E-A78B-79C1273CFDE6}"/>
              </a:ext>
            </a:extLst>
          </p:cNvPr>
          <p:cNvCxnSpPr>
            <a:cxnSpLocks/>
          </p:cNvCxnSpPr>
          <p:nvPr/>
        </p:nvCxnSpPr>
        <p:spPr>
          <a:xfrm flipV="1">
            <a:off x="5759549" y="4056788"/>
            <a:ext cx="977947" cy="206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7A1D00-C719-4779-B352-708520ADFEE8}"/>
              </a:ext>
            </a:extLst>
          </p:cNvPr>
          <p:cNvGrpSpPr/>
          <p:nvPr/>
        </p:nvGrpSpPr>
        <p:grpSpPr>
          <a:xfrm>
            <a:off x="578855" y="2945825"/>
            <a:ext cx="1249283" cy="1227148"/>
            <a:chOff x="678080" y="1626723"/>
            <a:chExt cx="1565758" cy="1538015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6B4A81-42AC-4B82-9714-CBC93566CB80}"/>
                </a:ext>
              </a:extLst>
            </p:cNvPr>
            <p:cNvGrpSpPr/>
            <p:nvPr/>
          </p:nvGrpSpPr>
          <p:grpSpPr>
            <a:xfrm rot="176877">
              <a:off x="678080" y="1626723"/>
              <a:ext cx="1411005" cy="1408384"/>
              <a:chOff x="670041" y="1634360"/>
              <a:chExt cx="1411005" cy="140838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6119513-C1ED-4A64-AE25-F3EC72FD1176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56E118A-49D9-4CC5-BA13-33492CF56C35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41C93D3-8922-4B70-92AB-D9E6080BD1E6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C612B3-8308-4F41-8AAA-F6052170FAD3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9131FF0-ADC9-4B74-9BAA-4D3E5E285AB2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84F65B-D08F-4D12-86F5-56505B5A6BE5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4C70CA-3ACB-4503-B7AA-FF4703391FB0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3C06501-2B6C-4CB8-A52A-FAB81F461DF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1F7FF9E-2867-480A-ACB1-3D41C88C1B31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8DFAA8F-3ADE-436F-B34F-8AA20A5E77C6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C898345-10C1-4E2B-ADFF-CEAAD1A29822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00CF345-B656-49F4-89A2-E464E8BD0B02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8B0CA91-5C4A-41C4-A7FD-AC64969D19B1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374C9C-3EC9-425E-B886-79FADD40ADFC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238390B-9F99-4A08-9371-94CDCCE442EF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3490A2-731F-4784-AF96-39D08C058D51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138335-8F27-4DB2-A43A-5E28ABF58B02}"/>
                </a:ext>
              </a:extLst>
            </p:cNvPr>
            <p:cNvGrpSpPr/>
            <p:nvPr/>
          </p:nvGrpSpPr>
          <p:grpSpPr>
            <a:xfrm rot="176877">
              <a:off x="744076" y="1688846"/>
              <a:ext cx="1411005" cy="1408384"/>
              <a:chOff x="670041" y="1634360"/>
              <a:chExt cx="1411005" cy="140838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7FA235D-C5BD-4B64-8217-1CF547460FB1}"/>
                  </a:ext>
                </a:extLst>
              </p:cNvPr>
              <p:cNvSpPr/>
              <p:nvPr/>
            </p:nvSpPr>
            <p:spPr>
              <a:xfrm>
                <a:off x="672662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D8D38F-720C-45F5-B06F-3DDD0C0EB643}"/>
                  </a:ext>
                </a:extLst>
              </p:cNvPr>
              <p:cNvSpPr/>
              <p:nvPr/>
            </p:nvSpPr>
            <p:spPr>
              <a:xfrm>
                <a:off x="1024758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6394EAB-CD01-4F4A-916C-646A7BECEC78}"/>
                  </a:ext>
                </a:extLst>
              </p:cNvPr>
              <p:cNvSpPr/>
              <p:nvPr/>
            </p:nvSpPr>
            <p:spPr>
              <a:xfrm>
                <a:off x="1376854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9A9B5ED-A9F7-43BE-969F-5ACE4C969372}"/>
                  </a:ext>
                </a:extLst>
              </p:cNvPr>
              <p:cNvSpPr/>
              <p:nvPr/>
            </p:nvSpPr>
            <p:spPr>
              <a:xfrm>
                <a:off x="1728950" y="1634360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C6AD206-EA01-44D3-BEC9-C792E3C794ED}"/>
                  </a:ext>
                </a:extLst>
              </p:cNvPr>
              <p:cNvSpPr/>
              <p:nvPr/>
            </p:nvSpPr>
            <p:spPr>
              <a:xfrm>
                <a:off x="670041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C27DBA-B815-4064-ACEF-16681B476E94}"/>
                  </a:ext>
                </a:extLst>
              </p:cNvPr>
              <p:cNvSpPr/>
              <p:nvPr/>
            </p:nvSpPr>
            <p:spPr>
              <a:xfrm>
                <a:off x="1022137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891A448-3AB4-4CB7-88A3-2560205C00DD}"/>
                  </a:ext>
                </a:extLst>
              </p:cNvPr>
              <p:cNvSpPr/>
              <p:nvPr/>
            </p:nvSpPr>
            <p:spPr>
              <a:xfrm>
                <a:off x="1374233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F4969F5-C4C6-4FC3-A9EB-BBB2184E3E7C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3A38C91-AB25-43B9-BF21-C4CCD4309AE2}"/>
                  </a:ext>
                </a:extLst>
              </p:cNvPr>
              <p:cNvSpPr/>
              <p:nvPr/>
            </p:nvSpPr>
            <p:spPr>
              <a:xfrm>
                <a:off x="670041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3ACB3C-03DF-465B-B793-4A6E74D125E4}"/>
                  </a:ext>
                </a:extLst>
              </p:cNvPr>
              <p:cNvSpPr/>
              <p:nvPr/>
            </p:nvSpPr>
            <p:spPr>
              <a:xfrm>
                <a:off x="1022137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B8D7ADE-CD6B-4BD1-B150-250A29DA28E0}"/>
                  </a:ext>
                </a:extLst>
              </p:cNvPr>
              <p:cNvSpPr/>
              <p:nvPr/>
            </p:nvSpPr>
            <p:spPr>
              <a:xfrm>
                <a:off x="1374233" y="2338552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1BFA4CA-0BB9-42C5-BDA3-CC7340B2FEEF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D8E6B27-FF66-46E9-82CF-9D6D18E30620}"/>
                  </a:ext>
                </a:extLst>
              </p:cNvPr>
              <p:cNvSpPr/>
              <p:nvPr/>
            </p:nvSpPr>
            <p:spPr>
              <a:xfrm>
                <a:off x="670041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CF3A8B5-CE76-46C9-AEDE-437884E98C6A}"/>
                  </a:ext>
                </a:extLst>
              </p:cNvPr>
              <p:cNvSpPr/>
              <p:nvPr/>
            </p:nvSpPr>
            <p:spPr>
              <a:xfrm>
                <a:off x="1022137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1EE7D38-99BA-44A2-BC73-16D6A0293ACD}"/>
                  </a:ext>
                </a:extLst>
              </p:cNvPr>
              <p:cNvSpPr/>
              <p:nvPr/>
            </p:nvSpPr>
            <p:spPr>
              <a:xfrm>
                <a:off x="1374233" y="2690648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01E743D-4FBA-4F77-8D61-5E8ED65CD4CC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F821316-222F-468D-8A45-E3D6EB78C84B}"/>
                </a:ext>
              </a:extLst>
            </p:cNvPr>
            <p:cNvGrpSpPr/>
            <p:nvPr/>
          </p:nvGrpSpPr>
          <p:grpSpPr>
            <a:xfrm rot="176877">
              <a:off x="832833" y="1756354"/>
              <a:ext cx="1411005" cy="1408384"/>
              <a:chOff x="670041" y="1634361"/>
              <a:chExt cx="1411005" cy="140838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76992AE-D489-4F34-89BD-6C4EA38B4F2D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1C8B4DB-4BA6-4BEB-AFBD-6C786773D1B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2FD42C-3FA9-425F-BC19-FBF0277C4FA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92A5756-9EE0-4CA5-BC8D-F2F0D72EB4CF}"/>
                  </a:ext>
                </a:extLst>
              </p:cNvPr>
              <p:cNvSpPr/>
              <p:nvPr/>
            </p:nvSpPr>
            <p:spPr>
              <a:xfrm>
                <a:off x="1728950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A6996B6-A963-4ED8-ABA5-B0A5783F9BA5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D0CCACA-35E4-42EB-98DF-C114C7CE6C7F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E0F54-0DF1-45BA-96F1-2DE7301C223B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CC03D2C-BA00-44BB-BD93-477B41520C3F}"/>
                  </a:ext>
                </a:extLst>
              </p:cNvPr>
              <p:cNvSpPr/>
              <p:nvPr/>
            </p:nvSpPr>
            <p:spPr>
              <a:xfrm>
                <a:off x="1726329" y="1986455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FEC9B159-4B8B-4552-B439-F1700F1F5A96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3F40FFB-CFF1-4FD6-ABD8-C537B6421DE2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7EBA386-CBF0-4283-85DC-9AFB56C5B618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6FDABC-BFDD-47ED-96F9-4795E550A3A0}"/>
                  </a:ext>
                </a:extLst>
              </p:cNvPr>
              <p:cNvSpPr/>
              <p:nvPr/>
            </p:nvSpPr>
            <p:spPr>
              <a:xfrm>
                <a:off x="1726329" y="233855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49620A3-BBB5-416D-867B-3C982BBD546A}"/>
                  </a:ext>
                </a:extLst>
              </p:cNvPr>
              <p:cNvSpPr/>
              <p:nvPr/>
            </p:nvSpPr>
            <p:spPr>
              <a:xfrm>
                <a:off x="670041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7BBEDDE-8792-44D8-876C-A60363B0EE94}"/>
                  </a:ext>
                </a:extLst>
              </p:cNvPr>
              <p:cNvSpPr/>
              <p:nvPr/>
            </p:nvSpPr>
            <p:spPr>
              <a:xfrm>
                <a:off x="1022137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9FF1678-9922-4E67-A8D4-F05E6DC9217A}"/>
                  </a:ext>
                </a:extLst>
              </p:cNvPr>
              <p:cNvSpPr/>
              <p:nvPr/>
            </p:nvSpPr>
            <p:spPr>
              <a:xfrm>
                <a:off x="1374233" y="2690649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BC5809-3F88-4EFF-8CED-8B8216B0FD10}"/>
                  </a:ext>
                </a:extLst>
              </p:cNvPr>
              <p:cNvSpPr/>
              <p:nvPr/>
            </p:nvSpPr>
            <p:spPr>
              <a:xfrm>
                <a:off x="1726329" y="269064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B5FEB733-E46D-4FFD-8086-09F155458842}"/>
              </a:ext>
            </a:extLst>
          </p:cNvPr>
          <p:cNvCxnSpPr>
            <a:cxnSpLocks/>
          </p:cNvCxnSpPr>
          <p:nvPr/>
        </p:nvCxnSpPr>
        <p:spPr>
          <a:xfrm>
            <a:off x="1367631" y="3686582"/>
            <a:ext cx="2125330" cy="15423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5" name="그룹 7174">
            <a:extLst>
              <a:ext uri="{FF2B5EF4-FFF2-40B4-BE49-F238E27FC236}">
                <a16:creationId xmlns:a16="http://schemas.microsoft.com/office/drawing/2014/main" id="{9BD55A6A-950C-4D91-A0C9-E89445DE9047}"/>
              </a:ext>
            </a:extLst>
          </p:cNvPr>
          <p:cNvGrpSpPr/>
          <p:nvPr/>
        </p:nvGrpSpPr>
        <p:grpSpPr>
          <a:xfrm>
            <a:off x="2112973" y="3359784"/>
            <a:ext cx="579551" cy="568966"/>
            <a:chOff x="2529621" y="2014598"/>
            <a:chExt cx="1180543" cy="115898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020A29A-BB2E-4878-99BC-9A5EE4295CA4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A8C662E7-0BE2-4409-882C-A5BE90BBD130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113AC3-2C21-40C4-B8C6-55EDCE23B491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F662D35-B57F-4A25-B5CC-CA28A009713A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5969F6-8E1D-4784-B982-70702743156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27BD9ABC-5E47-423B-B238-C3481AB29F8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2999AAB-E37D-45CB-964C-7B1603700F93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C0A0F93-57D4-458F-B16B-FA001A8FD6BA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E8E7CB4-1CE5-478D-A872-AAC21565654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E806CC26-7C32-4AD5-805B-46018FF4ED1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174" name="그룹 7173">
              <a:extLst>
                <a:ext uri="{FF2B5EF4-FFF2-40B4-BE49-F238E27FC236}">
                  <a16:creationId xmlns:a16="http://schemas.microsoft.com/office/drawing/2014/main" id="{7C0FFEC9-07D7-426C-8E29-ACB326372377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0E6EE79-16FF-4F38-A491-16845B107B8C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7786A668-DB99-428C-8442-5A0BE140EDF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EEAE4578-4A3E-4EA4-9F3D-1446F3CE6113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CB36C599-8890-451A-A3CE-2B156BEEA68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C3BA16F7-AE5A-4B4D-90B0-735525F749C3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4B3B248D-A825-44C1-B6FF-441227D416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914AF07-8E03-4158-94CB-37FD52829150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33A32E6B-9995-4D5F-B14B-75F0151EE67C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E1842FA6-9629-4E5F-86BC-D445F6063D62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8561B87-68D4-47D8-BB19-50467AA03BC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9169531-76BF-483A-BAE7-21DB1B8625B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DEDA04E6-46A3-411E-B735-E17F0F05CA3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FF3FD0-5632-4176-B9CA-8CB07BB94919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96CFE7E0-2BBA-43F9-B66E-773DDA4E56D6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B69D1DF9-792A-4174-A060-D110BB7E2A7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2E64379-D3F9-4DEC-90F0-82568E958EE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CE3FC119-30E8-4CE7-81DA-164B180EB54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0499C7-623F-45ED-B7F7-BFB3BAB3CFBE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27852E18-162C-4A4D-A927-F18D30D1E3A7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A77E92B-EA61-466C-A937-0395CE880CA7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F2ABB39-73D7-4416-B539-59498DC52B1A}"/>
              </a:ext>
            </a:extLst>
          </p:cNvPr>
          <p:cNvGrpSpPr/>
          <p:nvPr/>
        </p:nvGrpSpPr>
        <p:grpSpPr>
          <a:xfrm rot="176877">
            <a:off x="3195494" y="3564186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0E58F1C-89A0-44AD-9BEE-7C44617635EC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FC50AEF-31A5-4229-AD74-A3241D3040C9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B8EF42C-1A98-4DAB-B0DC-3F8D9C8DBD49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3A900A5F-EEDC-4CD4-B36B-DA9BFDA60654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35CBB9-0485-4723-AD05-29520AD62748}"/>
              </a:ext>
            </a:extLst>
          </p:cNvPr>
          <p:cNvCxnSpPr>
            <a:cxnSpLocks/>
          </p:cNvCxnSpPr>
          <p:nvPr/>
        </p:nvCxnSpPr>
        <p:spPr>
          <a:xfrm>
            <a:off x="952161" y="3339966"/>
            <a:ext cx="2383333" cy="3880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D7360DE4-2B06-40B7-B913-18CBCC9B93BA}"/>
              </a:ext>
            </a:extLst>
          </p:cNvPr>
          <p:cNvCxnSpPr>
            <a:cxnSpLocks/>
          </p:cNvCxnSpPr>
          <p:nvPr/>
        </p:nvCxnSpPr>
        <p:spPr>
          <a:xfrm flipV="1">
            <a:off x="883919" y="3953511"/>
            <a:ext cx="2401089" cy="1108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1393503" y="2998398"/>
            <a:ext cx="2085251" cy="605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258620" y="2805460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4x4x3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0A62F74-1543-4FFB-9ED2-A85ECC9BA814}"/>
              </a:ext>
            </a:extLst>
          </p:cNvPr>
          <p:cNvSpPr txBox="1"/>
          <p:nvPr/>
        </p:nvSpPr>
        <p:spPr>
          <a:xfrm>
            <a:off x="1541808" y="2785229"/>
            <a:ext cx="272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7357F0-9388-4F25-BAA8-738FF1DA22E1}"/>
              </a:ext>
            </a:extLst>
          </p:cNvPr>
          <p:cNvSpPr txBox="1"/>
          <p:nvPr/>
        </p:nvSpPr>
        <p:spPr>
          <a:xfrm>
            <a:off x="1459800" y="2727209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A83A409-DEF2-407B-9252-A62A306C1B72}"/>
              </a:ext>
            </a:extLst>
          </p:cNvPr>
          <p:cNvSpPr txBox="1"/>
          <p:nvPr/>
        </p:nvSpPr>
        <p:spPr>
          <a:xfrm>
            <a:off x="1379237" y="2675467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2492862" y="283622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3x3x3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3531411" y="305336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42BD8C-8AB2-48C2-948F-002541E05571}"/>
              </a:ext>
            </a:extLst>
          </p:cNvPr>
          <p:cNvGrpSpPr/>
          <p:nvPr/>
        </p:nvGrpSpPr>
        <p:grpSpPr>
          <a:xfrm rot="176877">
            <a:off x="3624245" y="3536153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AB22C61-3754-4A12-B358-DD577D9AB1ED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7E2500-BFF3-4AD9-A1B6-80BDCA349238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7C2FCD-AF30-47D7-82EF-BEA0B76895BC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268D567-3476-4F41-A781-058F72A82E8B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824B06F-3396-43FB-A00E-D0BC00468B51}"/>
              </a:ext>
            </a:extLst>
          </p:cNvPr>
          <p:cNvGrpSpPr/>
          <p:nvPr/>
        </p:nvGrpSpPr>
        <p:grpSpPr>
          <a:xfrm rot="176877">
            <a:off x="3665794" y="3552460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1267328-D5BC-4889-AF53-CD8BBC5BB39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7079A8-3952-4EE3-9025-652567EB4C0C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E7323BF-2286-4CD5-9524-3B5DF284B94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27B3A3-AF07-4FCD-90A4-C7CD13B7B746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1318B11-319E-4444-ACE5-421D1BC0AC70}"/>
              </a:ext>
            </a:extLst>
          </p:cNvPr>
          <p:cNvGrpSpPr/>
          <p:nvPr/>
        </p:nvGrpSpPr>
        <p:grpSpPr>
          <a:xfrm rot="176877">
            <a:off x="3707343" y="3568767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DC901D-1162-4EFC-9B01-D1C7EEA95AAB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511A0FA-5D8A-477E-8226-F02A3CF15D63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E18E070-BAF0-48FA-8FE7-BE2DFE8918F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8E8473-C050-4333-BFEA-28D65C43218E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1D3DE94-EF8F-4E93-A314-EEFBC4A61C74}"/>
              </a:ext>
            </a:extLst>
          </p:cNvPr>
          <p:cNvGrpSpPr/>
          <p:nvPr/>
        </p:nvGrpSpPr>
        <p:grpSpPr>
          <a:xfrm rot="176877">
            <a:off x="3748891" y="3585074"/>
            <a:ext cx="563950" cy="561859"/>
            <a:chOff x="670041" y="1634361"/>
            <a:chExt cx="706813" cy="704192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15E208-D13E-4BDC-BD59-12ACDC330CC7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C0DD80E-74C3-4BDF-88A2-1B0C01597407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6B0731B-A20B-491A-BAD3-6A255810D2DF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C775548-FB77-4780-81A8-7E9F646C7C72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6A5E56BE-EFAA-48BD-A896-CE2A58CF99FC}"/>
              </a:ext>
            </a:extLst>
          </p:cNvPr>
          <p:cNvGrpSpPr/>
          <p:nvPr/>
        </p:nvGrpSpPr>
        <p:grpSpPr>
          <a:xfrm>
            <a:off x="1744217" y="4140068"/>
            <a:ext cx="579551" cy="568966"/>
            <a:chOff x="2529621" y="2014598"/>
            <a:chExt cx="1180543" cy="115898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2B91A71-BE78-45E5-92BC-37820AA52762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085E512-0E51-45CF-A0C1-A842B3D5E99D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B6CE2BF9-9A0E-482C-988D-78604C3F2C36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05AE0E8F-6077-49E0-B772-DD6F5E618E4E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5E372AB-A7D2-49B5-820A-F6768C231DEC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2A4F134-40F3-46BB-A48B-49B3E6D98CC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E5E360C2-093F-4387-8E88-E85E42DC7803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DD24CF52-B357-4A04-A182-54C1C512C077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1A8A03A9-0866-450A-87DC-14DBA044A4F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29AB123C-4C57-4A77-9794-0BC8F5B410F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B327EC36-E43B-445E-899C-899211A2180D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68CFE622-CD05-486E-A617-10D02252C96C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9EC6787-5FEE-4717-8D46-9D67661B1B40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0DB9725-A5FE-4337-8527-3CF7833B5250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019DF348-806C-4E8E-9A0F-4C7E0FE06EB7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1CA7B95-3EE8-4FD9-BC3D-A9B1623BF1C4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1DFCF62-F2B3-49A2-BF78-6A7A1D504641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1A9E8C3-C7E5-4E25-B0D6-6B343920AD61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4043176C-EA5E-4ACE-8E61-B2979A601DA7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0BB2038-0714-4DDB-B770-47688FEEAB0D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A6B9E370-3FA0-408C-B47F-F7112281A09A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B87E54-7515-4E7A-9CFE-C1603718C2A6}"/>
              </a:ext>
            </a:extLst>
          </p:cNvPr>
          <p:cNvGrpSpPr/>
          <p:nvPr/>
        </p:nvGrpSpPr>
        <p:grpSpPr>
          <a:xfrm>
            <a:off x="2265271" y="4118313"/>
            <a:ext cx="579551" cy="568966"/>
            <a:chOff x="2529621" y="2014598"/>
            <a:chExt cx="1180543" cy="1158980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2F9A1C0-3659-4D41-A4D6-2C8F42775842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C51C04BB-2448-4F8C-BAC3-29E4C81447B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5627797-93E4-43DB-B620-74110A72AB0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D315F7A-2DF2-41C7-9C64-7C681A9A5AC8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2B203F43-41C3-496B-8A58-11FD3E310E92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F1A017F4-47DA-4AD4-BA22-28AD7D8BB67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5590D142-5099-4318-B60F-1C168BE759DD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865C5DB-098E-4A5F-95EF-4B8BC16A379C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ED0E7776-0807-4CF3-A154-EA0FD4323A5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36AC5FE4-2EEB-4602-89B7-76B60C251507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A909697A-45F5-428D-81DF-0662F566EB1D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27F8DA63-2DD6-4392-9F0A-F21E1C1832A9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D113C34-3DDB-4ACA-B14B-75C6BF2515E5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5D32267-F8DD-46BF-86CE-18831D7A926B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2E5EECBA-9FAA-4AE7-BBD0-D40B42BBADF3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AA1D717B-054A-407B-A8F9-D3E7D87628E9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40397DB-D74B-4A8C-BBA1-58D38328C80A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194DBF26-9E58-4EC0-B216-EF26F7F3C508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E625BAB-1D25-4ED1-A398-8070D089D983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86C8156-2EBD-4054-9FA7-82839E1FBE1B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6145FB68-87A4-4106-8EC7-BF40E277E81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509CA45-AD47-40C3-A74A-47C63DC46891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F8018441-4B1C-4FC1-9F1B-C0D4EBE117F7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FE317589-5038-42A2-9DB5-21AEBFF8EEE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6D376C37-9852-4529-9CC3-B4762A8C869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920DD9D7-FF79-4B47-8B91-3450EE10C9C6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65FB63D6-92AC-4D59-AC01-81C43BDFD3B4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980C2253-E38E-44AD-BDE8-855BD405927B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FE0CA94B-A7FC-4DC4-AEEF-F7BA280051C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CD2CDBB1-CBF8-4AA2-A7E2-347BF31D67C6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8CBEF5-61BF-4DB3-AEDD-0C4C88EC819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6AAFD0D7-B6D0-409B-A22F-D8F7081AE78B}"/>
              </a:ext>
            </a:extLst>
          </p:cNvPr>
          <p:cNvGrpSpPr/>
          <p:nvPr/>
        </p:nvGrpSpPr>
        <p:grpSpPr>
          <a:xfrm>
            <a:off x="1690439" y="4925017"/>
            <a:ext cx="579551" cy="568966"/>
            <a:chOff x="2529621" y="2014598"/>
            <a:chExt cx="1180543" cy="115898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B02F73AB-4434-486A-BCC5-8BEE40089858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88E0018D-0A9A-4D9B-B6C5-D85124EA501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C0BA28E1-3CB3-4CB8-BF73-4BD3045EFAE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7E449A77-DA20-454C-B3B9-A488DCC4D971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9B588AEE-FFBC-4B7A-8146-F79A18033E33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AE1B6095-039F-44B3-B401-7E6567D4CB74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ABCE7A5-C292-4735-A2D2-4CD51B4996DF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F0F3503-9922-4BDD-816F-BB6A73A62F78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538F6F2-D532-4897-A521-3E0DA1E95C0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E81795B-7F4B-4AEA-B573-40A6C4F5E10F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2D96D1A-5D06-4CEF-90C0-BB5636E50134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A362D7C6-E130-46FF-9419-87AD25E36CE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20AF8E84-76E5-403D-A9DC-AF77B353615A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A9537148-B9D0-487C-8E85-4C87AF466A3D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932DE6B0-733B-4F9F-9186-D695B14E3C0D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6A44ADD2-2EAE-4DBD-B573-A86A9F4747A7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95E76DE0-D833-4629-BD04-7C64F2DBBD0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162FF320-C667-4B3E-A8DB-6B0ED7B8F97D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D832D55F-20E1-4828-9877-E91FCF06A114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F02C4914-9617-4D8D-9873-7D76C8D21A3F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915002C-46D2-4BDD-8A7D-468031F3245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5FD15475-4603-4B54-B84E-A08105D27BA2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9655097B-FF39-45DC-81BC-984163D92393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63AC4367-F01F-4E17-AB97-3F98F44E186A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0FAE24DE-B199-4E0B-9ABB-2500C77487D5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4005D9E1-CB38-43FC-9C5A-0E0D63BF8F7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37D31C3A-C7D9-470F-81B7-F111AB2114D8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183533EB-F9F0-4396-99C0-137FC042BD04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0D13BB16-D643-4683-B9AB-3E98E682E1E2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85F4989F-C7FD-4B7B-B121-A05E59BA5B13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7CACFFA2-ED8C-45AD-B20A-0EA283E26508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25D5CB-F70D-45C4-98DF-A51847D0C993}"/>
              </a:ext>
            </a:extLst>
          </p:cNvPr>
          <p:cNvGrpSpPr/>
          <p:nvPr/>
        </p:nvGrpSpPr>
        <p:grpSpPr>
          <a:xfrm>
            <a:off x="2281493" y="4915029"/>
            <a:ext cx="579551" cy="568966"/>
            <a:chOff x="2529621" y="2014598"/>
            <a:chExt cx="1180543" cy="115898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37F6E87-09F2-42F4-9FCE-8EAD33E1D933}"/>
                </a:ext>
              </a:extLst>
            </p:cNvPr>
            <p:cNvGrpSpPr/>
            <p:nvPr/>
          </p:nvGrpSpPr>
          <p:grpSpPr>
            <a:xfrm rot="176877">
              <a:off x="2529621" y="2014598"/>
              <a:ext cx="1058909" cy="1056288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154D95ED-4B3A-40D0-9A30-71D51A992E89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D1B13370-4476-46E7-AD1D-181CC9270A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72CF94AA-6A6F-4F94-9481-697CF3A841EC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159AE6-4EB2-45D3-BDDB-80DBF6AE655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C75E9A4-912D-46AF-876F-D9FCD1637DD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655EF716-5A9D-4D94-BC56-2957CD4548E8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E9973749-2482-4A00-8B36-B99EA4813991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2E2135D-4E8A-435D-9ED3-DB78BD1142C8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DDA5981-1F8D-4244-83DB-A03889D89B4B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11D965D9-4DD6-43AA-8FE0-C2C96079BE79}"/>
                </a:ext>
              </a:extLst>
            </p:cNvPr>
            <p:cNvGrpSpPr/>
            <p:nvPr/>
          </p:nvGrpSpPr>
          <p:grpSpPr>
            <a:xfrm>
              <a:off x="2590438" y="2065944"/>
              <a:ext cx="1119726" cy="1107634"/>
              <a:chOff x="2590438" y="2065944"/>
              <a:chExt cx="1119726" cy="1107634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0FE89CAF-7B0F-4426-8589-3C465678022E}"/>
                  </a:ext>
                </a:extLst>
              </p:cNvPr>
              <p:cNvGrpSpPr/>
              <p:nvPr/>
            </p:nvGrpSpPr>
            <p:grpSpPr>
              <a:xfrm rot="176877">
                <a:off x="2590438" y="2065944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8E8BCCE1-5650-4210-B84D-960B417E1568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A8B02C4-F0D9-4DB4-893A-4960C32699D6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48D2FDE7-E29A-43F0-869B-E153EA2F025E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E73DCECF-2726-470A-B0F4-037050FB37DA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86D1595-CA2E-44DB-A548-7C887EEB4D22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CDC096A-17FF-4634-A64E-605EB184964A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25AEECE0-2A40-49DC-B527-7CFEF2162DE6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597EA39-323F-4BF1-A43B-494288D44B8A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19B6C567-D31F-4AD9-BC65-6B30D44715EF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F4E4494D-6A66-4B65-97BB-677F6190A65A}"/>
                  </a:ext>
                </a:extLst>
              </p:cNvPr>
              <p:cNvGrpSpPr/>
              <p:nvPr/>
            </p:nvGrpSpPr>
            <p:grpSpPr>
              <a:xfrm rot="176877">
                <a:off x="2651255" y="2117290"/>
                <a:ext cx="1058909" cy="1056288"/>
                <a:chOff x="670041" y="1634361"/>
                <a:chExt cx="1058909" cy="1056288"/>
              </a:xfrm>
              <a:scene3d>
                <a:camera prst="orthographicFront">
                  <a:rot lat="19499998" lon="3299985" rev="0"/>
                </a:camera>
                <a:lightRig rig="threePt" dir="t"/>
              </a:scene3d>
            </p:grpSpPr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19A4A519-EC4A-4A72-B21C-4A0A6F49857D}"/>
                    </a:ext>
                  </a:extLst>
                </p:cNvPr>
                <p:cNvSpPr/>
                <p:nvPr/>
              </p:nvSpPr>
              <p:spPr>
                <a:xfrm>
                  <a:off x="672662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1EA5933-4FDF-45C5-BF39-BC154FFF9557}"/>
                    </a:ext>
                  </a:extLst>
                </p:cNvPr>
                <p:cNvSpPr/>
                <p:nvPr/>
              </p:nvSpPr>
              <p:spPr>
                <a:xfrm>
                  <a:off x="1024758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15360710-110D-49B4-B64D-809EE5F8F80B}"/>
                    </a:ext>
                  </a:extLst>
                </p:cNvPr>
                <p:cNvSpPr/>
                <p:nvPr/>
              </p:nvSpPr>
              <p:spPr>
                <a:xfrm>
                  <a:off x="1376854" y="1634361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8A57AA77-A280-4DA4-BA2E-08D0C73CA592}"/>
                    </a:ext>
                  </a:extLst>
                </p:cNvPr>
                <p:cNvSpPr/>
                <p:nvPr/>
              </p:nvSpPr>
              <p:spPr>
                <a:xfrm>
                  <a:off x="670041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7461DA44-0027-4158-921E-16C89D395945}"/>
                    </a:ext>
                  </a:extLst>
                </p:cNvPr>
                <p:cNvSpPr/>
                <p:nvPr/>
              </p:nvSpPr>
              <p:spPr>
                <a:xfrm>
                  <a:off x="1022137" y="1986457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5A3D6C8-E018-4EF8-8F83-2A4DC31E4A35}"/>
                    </a:ext>
                  </a:extLst>
                </p:cNvPr>
                <p:cNvSpPr/>
                <p:nvPr/>
              </p:nvSpPr>
              <p:spPr>
                <a:xfrm>
                  <a:off x="1374233" y="1986456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86A218F7-EB7B-4712-A7A0-8D150CE04A6D}"/>
                    </a:ext>
                  </a:extLst>
                </p:cNvPr>
                <p:cNvSpPr/>
                <p:nvPr/>
              </p:nvSpPr>
              <p:spPr>
                <a:xfrm>
                  <a:off x="670041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249258A-EB77-4ED7-B2AA-65336BF1E10C}"/>
                    </a:ext>
                  </a:extLst>
                </p:cNvPr>
                <p:cNvSpPr/>
                <p:nvPr/>
              </p:nvSpPr>
              <p:spPr>
                <a:xfrm>
                  <a:off x="1022137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923A94D3-CFC2-408F-945A-70A13FE3E5A0}"/>
                    </a:ext>
                  </a:extLst>
                </p:cNvPr>
                <p:cNvSpPr/>
                <p:nvPr/>
              </p:nvSpPr>
              <p:spPr>
                <a:xfrm>
                  <a:off x="1374233" y="2338553"/>
                  <a:ext cx="352096" cy="352096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69200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387084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A2B24D-16B8-4111-9402-255E5095A931}"/>
              </a:ext>
            </a:extLst>
          </p:cNvPr>
          <p:cNvGrpSpPr/>
          <p:nvPr/>
        </p:nvGrpSpPr>
        <p:grpSpPr>
          <a:xfrm>
            <a:off x="5059233" y="3507259"/>
            <a:ext cx="819102" cy="746890"/>
            <a:chOff x="6314259" y="3098563"/>
            <a:chExt cx="1026601" cy="93609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A446A47B-17B1-48CE-A585-A9F0FD2723D2}"/>
                </a:ext>
              </a:extLst>
            </p:cNvPr>
            <p:cNvGrpSpPr/>
            <p:nvPr/>
          </p:nvGrpSpPr>
          <p:grpSpPr>
            <a:xfrm rot="176877">
              <a:off x="6314259" y="3098563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43823C92-66E5-4F16-B84B-1D824123A5E3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0D66439-2AC4-4E6A-BDA7-BBA6374F22A6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D1310F76-BDFF-4533-ACEB-3DDA91A4D30B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69EE9027-6EA2-4DAA-957B-DBA9BAAB057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B5CCE81E-9CAC-46B1-8241-A6A533B2126E}"/>
                </a:ext>
              </a:extLst>
            </p:cNvPr>
            <p:cNvGrpSpPr/>
            <p:nvPr/>
          </p:nvGrpSpPr>
          <p:grpSpPr>
            <a:xfrm rot="176877">
              <a:off x="6376537" y="3141275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6A7BE4C0-58C0-4852-A79B-C4924FE7E7E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EB2EC615-5E26-43AC-BC1A-7B8E8F1AAF18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BDCBEF87-3D98-4BDC-B489-DC39DF1AD2F0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579643AA-4E33-4B9E-8F3C-EC3E2BBC96E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ADF0CA20-1AE1-4D61-A34E-BC5A2A19720F}"/>
                </a:ext>
              </a:extLst>
            </p:cNvPr>
            <p:cNvGrpSpPr/>
            <p:nvPr/>
          </p:nvGrpSpPr>
          <p:grpSpPr>
            <a:xfrm rot="176877">
              <a:off x="6438815" y="318398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768B56CB-FAE5-4844-9965-4A6733A9F2A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AEF81810-DA67-435F-953A-F5C2FFC0C957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E5B927C-0EE9-4908-B190-23434E5AD1BC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7967A62E-2066-41FD-ABBF-1F85E7B341E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7651D9E6-5CF1-4ED3-812A-767F6E82D8DC}"/>
                </a:ext>
              </a:extLst>
            </p:cNvPr>
            <p:cNvGrpSpPr/>
            <p:nvPr/>
          </p:nvGrpSpPr>
          <p:grpSpPr>
            <a:xfrm rot="176877">
              <a:off x="6501093" y="3226699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2ABD37FD-BDFC-49D2-A92B-ACA475228D78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ED244376-E630-496D-B071-46FACF4501EC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85A26D1-2846-4F0D-AB2B-48E49D73BAB1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ED582BF5-9006-4127-809E-18F48C2EB98C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64682E57-5093-471E-8190-F21ED488DAD6}"/>
                </a:ext>
              </a:extLst>
            </p:cNvPr>
            <p:cNvGrpSpPr/>
            <p:nvPr/>
          </p:nvGrpSpPr>
          <p:grpSpPr>
            <a:xfrm rot="176877">
              <a:off x="6563371" y="3269411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5F062579-705D-4E45-9BF7-865BCC0C981C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59720D4-9C68-4413-A5F2-3CA914DC0DEF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3E821562-BBFB-4F48-BB97-BBD29E789CFD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E19F9132-CFFB-415D-B573-381B715A2BC1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269AE221-D536-423C-A9A6-FC46D9408E10}"/>
                </a:ext>
              </a:extLst>
            </p:cNvPr>
            <p:cNvGrpSpPr/>
            <p:nvPr/>
          </p:nvGrpSpPr>
          <p:grpSpPr>
            <a:xfrm rot="176877">
              <a:off x="6634047" y="3330467"/>
              <a:ext cx="706813" cy="704192"/>
              <a:chOff x="670041" y="1634361"/>
              <a:chExt cx="706813" cy="704192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3BD4CF06-9412-42AD-B898-3EC33CDB19FB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9E1DE7E7-6F0A-407F-AA11-97116AA44DB5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21B4917F-5257-4518-8357-82DA9EA7A5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273DC66-5423-4FDE-9249-3FFACF030FCD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9BCE4-2F2E-457F-8154-6EF7743D67C8}"/>
              </a:ext>
            </a:extLst>
          </p:cNvPr>
          <p:cNvGrpSpPr/>
          <p:nvPr/>
        </p:nvGrpSpPr>
        <p:grpSpPr>
          <a:xfrm>
            <a:off x="6177724" y="3950222"/>
            <a:ext cx="657228" cy="208106"/>
            <a:chOff x="7716092" y="3653740"/>
            <a:chExt cx="823720" cy="260824"/>
          </a:xfrm>
        </p:grpSpPr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C2063CD1-D94A-496E-A2A0-061A79E9F3A1}"/>
                </a:ext>
              </a:extLst>
            </p:cNvPr>
            <p:cNvSpPr/>
            <p:nvPr/>
          </p:nvSpPr>
          <p:spPr>
            <a:xfrm rot="176877">
              <a:off x="7716092" y="365374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18886E89-3617-43DC-AAB4-02A68C759602}"/>
                </a:ext>
              </a:extLst>
            </p:cNvPr>
            <p:cNvSpPr/>
            <p:nvPr/>
          </p:nvSpPr>
          <p:spPr>
            <a:xfrm rot="176877">
              <a:off x="7767754" y="366635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637EF112-A72F-419A-8ED1-EF261F9B0820}"/>
                </a:ext>
              </a:extLst>
            </p:cNvPr>
            <p:cNvSpPr/>
            <p:nvPr/>
          </p:nvSpPr>
          <p:spPr>
            <a:xfrm rot="176877">
              <a:off x="7819416" y="3680202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08D14D1F-8F0C-47BE-AE8A-F8790A34C854}"/>
                </a:ext>
              </a:extLst>
            </p:cNvPr>
            <p:cNvSpPr/>
            <p:nvPr/>
          </p:nvSpPr>
          <p:spPr>
            <a:xfrm rot="176877">
              <a:off x="7871078" y="3694046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40F034F6-00F4-4828-AE29-EA8523E56BB3}"/>
                </a:ext>
              </a:extLst>
            </p:cNvPr>
            <p:cNvSpPr/>
            <p:nvPr/>
          </p:nvSpPr>
          <p:spPr>
            <a:xfrm rot="176877">
              <a:off x="7922740" y="3707890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5A095DA-F9C6-4BF4-A827-BFCB6874AD52}"/>
                </a:ext>
              </a:extLst>
            </p:cNvPr>
            <p:cNvSpPr/>
            <p:nvPr/>
          </p:nvSpPr>
          <p:spPr>
            <a:xfrm rot="176877">
              <a:off x="7974402" y="3721734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C2BC9873-C530-4056-B894-83ED1A476341}"/>
                </a:ext>
              </a:extLst>
            </p:cNvPr>
            <p:cNvSpPr/>
            <p:nvPr/>
          </p:nvSpPr>
          <p:spPr>
            <a:xfrm rot="176877">
              <a:off x="8026064" y="3735578"/>
              <a:ext cx="513748" cy="17898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  <a:scene3d>
              <a:camera prst="orthographicFront">
                <a:rot lat="19499998" lon="3299985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2C0D5CCB-1E62-4AA4-980C-FE93258E99AF}"/>
              </a:ext>
            </a:extLst>
          </p:cNvPr>
          <p:cNvCxnSpPr>
            <a:cxnSpLocks/>
          </p:cNvCxnSpPr>
          <p:nvPr/>
        </p:nvCxnSpPr>
        <p:spPr>
          <a:xfrm>
            <a:off x="5744026" y="3632495"/>
            <a:ext cx="1003818" cy="31045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42831C18-10E1-4B18-BD8F-89DAEE539F30}"/>
              </a:ext>
            </a:extLst>
          </p:cNvPr>
          <p:cNvCxnSpPr>
            <a:cxnSpLocks/>
          </p:cNvCxnSpPr>
          <p:nvPr/>
        </p:nvCxnSpPr>
        <p:spPr>
          <a:xfrm flipV="1">
            <a:off x="5402521" y="4227541"/>
            <a:ext cx="1112479" cy="9831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C4A1F662-6EDA-4672-92BD-0712E3963501}"/>
              </a:ext>
            </a:extLst>
          </p:cNvPr>
          <p:cNvCxnSpPr>
            <a:cxnSpLocks/>
          </p:cNvCxnSpPr>
          <p:nvPr/>
        </p:nvCxnSpPr>
        <p:spPr>
          <a:xfrm>
            <a:off x="5454265" y="3870513"/>
            <a:ext cx="1040038" cy="2431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579915" y="347800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1x1x5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5867019" y="3248839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65907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38379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02568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59935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60817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65697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11964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40647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295691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533661" y="4400481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17302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70212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8952738" y="4225645"/>
            <a:ext cx="301148" cy="485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24494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39723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11964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29276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02226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11964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33889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33889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40647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06632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65697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383582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388619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31252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33889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69330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69330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33889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70212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398014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272B6F-76BC-498B-AED1-5F71AE49E731}"/>
              </a:ext>
            </a:extLst>
          </p:cNvPr>
          <p:cNvSpPr txBox="1"/>
          <p:nvPr/>
        </p:nvSpPr>
        <p:spPr>
          <a:xfrm>
            <a:off x="5958760" y="4910436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,1,1,5)=&gt;(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618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소스 공유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440826" y="1242168"/>
            <a:ext cx="63321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github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접속 후 다운로드 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3"/>
              </a:rPr>
              <a:t>https://github.com/imguru-mooc/AI_NLP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초창기 신경망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3177A7-CD8F-4F8F-B383-D02EA322DD29}"/>
              </a:ext>
            </a:extLst>
          </p:cNvPr>
          <p:cNvSpPr/>
          <p:nvPr/>
        </p:nvSpPr>
        <p:spPr>
          <a:xfrm>
            <a:off x="1165399" y="1422286"/>
            <a:ext cx="85265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1950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신경망의 핵심 아이디어 등장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본격적으로 시작되지 못함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1980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재발견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신경망에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 적용 시작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년대 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초창기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신경망과 </a:t>
            </a:r>
            <a:r>
              <a:rPr lang="ko-KR" altLang="en-US" sz="1800" err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역전파을</a:t>
            </a: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 우편 서비스에 이용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322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418650049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89C146EA-E6E0-43E5-A977-46D719BE5C66}"/>
              </a:ext>
            </a:extLst>
          </p:cNvPr>
          <p:cNvSpPr/>
          <p:nvPr/>
        </p:nvSpPr>
        <p:spPr>
          <a:xfrm rot="176877">
            <a:off x="3132829" y="3560453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전체 구조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020A29A-BB2E-4878-99BC-9A5EE4295CA4}"/>
              </a:ext>
            </a:extLst>
          </p:cNvPr>
          <p:cNvGrpSpPr/>
          <p:nvPr/>
        </p:nvGrpSpPr>
        <p:grpSpPr>
          <a:xfrm rot="176877">
            <a:off x="2104562" y="3567603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8C662E7-0BE2-4409-882C-A5BE90BBD130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D113AC3-2C21-40C4-B8C6-55EDCE23B491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F662D35-B57F-4A25-B5CC-CA28A009713A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5969F6-8E1D-4784-B982-70702743156D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7BD9ABC-5E47-423B-B238-C3481AB29F8D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2999AAB-E37D-45CB-964C-7B1603700F93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C0A0F93-57D4-458F-B16B-FA001A8FD6BA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8E7CB4-1CE5-478D-A872-AAC215656548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806CC26-7C32-4AD5-805B-46018FF4ED14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73B7E0A8-EC39-428A-8980-957A66DCBDC6}"/>
              </a:ext>
            </a:extLst>
          </p:cNvPr>
          <p:cNvSpPr txBox="1"/>
          <p:nvPr/>
        </p:nvSpPr>
        <p:spPr>
          <a:xfrm>
            <a:off x="760046" y="264351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이미지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D06FA64-9076-4A6C-B861-1EA1290B6B59}"/>
              </a:ext>
            </a:extLst>
          </p:cNvPr>
          <p:cNvSpPr txBox="1"/>
          <p:nvPr/>
        </p:nvSpPr>
        <p:spPr>
          <a:xfrm>
            <a:off x="1791254" y="448067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커널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9D2970-8318-49B9-BF1F-E8336FA8D21F}"/>
              </a:ext>
            </a:extLst>
          </p:cNvPr>
          <p:cNvSpPr txBox="1"/>
          <p:nvPr/>
        </p:nvSpPr>
        <p:spPr>
          <a:xfrm>
            <a:off x="2961237" y="270233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28x28x10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D28D46-534F-4EA0-A55C-B8958C389E56}"/>
              </a:ext>
            </a:extLst>
          </p:cNvPr>
          <p:cNvCxnSpPr>
            <a:cxnSpLocks/>
          </p:cNvCxnSpPr>
          <p:nvPr/>
        </p:nvCxnSpPr>
        <p:spPr>
          <a:xfrm>
            <a:off x="4367657" y="3899524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1A9E6540-C9DD-4CAD-B1C0-08A13FC4CEF8}"/>
              </a:ext>
            </a:extLst>
          </p:cNvPr>
          <p:cNvSpPr txBox="1"/>
          <p:nvPr/>
        </p:nvSpPr>
        <p:spPr>
          <a:xfrm>
            <a:off x="4293844" y="407836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  <a:endParaRPr lang="en-US" altLang="ko-KR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1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ReLU</a:t>
            </a:r>
            <a:r>
              <a:rPr lang="en-US" altLang="ko-KR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58E2F01-4370-4723-8111-DF9EADA53060}"/>
              </a:ext>
            </a:extLst>
          </p:cNvPr>
          <p:cNvSpPr txBox="1"/>
          <p:nvPr/>
        </p:nvSpPr>
        <p:spPr>
          <a:xfrm>
            <a:off x="6285745" y="2698899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</a:p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7BDE533-6322-47A3-824B-ADD801D509CB}"/>
              </a:ext>
            </a:extLst>
          </p:cNvPr>
          <p:cNvSpPr txBox="1"/>
          <p:nvPr/>
        </p:nvSpPr>
        <p:spPr>
          <a:xfrm>
            <a:off x="4960775" y="2702335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</a:t>
            </a:r>
          </a:p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5" name="오른쪽 중괄호 354">
            <a:extLst>
              <a:ext uri="{FF2B5EF4-FFF2-40B4-BE49-F238E27FC236}">
                <a16:creationId xmlns:a16="http://schemas.microsoft.com/office/drawing/2014/main" id="{F6F18D3D-C55D-4AFB-ABDA-B600989B402C}"/>
              </a:ext>
            </a:extLst>
          </p:cNvPr>
          <p:cNvSpPr/>
          <p:nvPr/>
        </p:nvSpPr>
        <p:spPr>
          <a:xfrm rot="5400000" flipH="1">
            <a:off x="2479061" y="1075966"/>
            <a:ext cx="121759" cy="281356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6" name="오른쪽 중괄호 355">
            <a:extLst>
              <a:ext uri="{FF2B5EF4-FFF2-40B4-BE49-F238E27FC236}">
                <a16:creationId xmlns:a16="http://schemas.microsoft.com/office/drawing/2014/main" id="{0B6B7081-DBDD-4A36-9EC6-F9F3B2BA660E}"/>
              </a:ext>
            </a:extLst>
          </p:cNvPr>
          <p:cNvSpPr/>
          <p:nvPr/>
        </p:nvSpPr>
        <p:spPr>
          <a:xfrm rot="5400000" flipH="1">
            <a:off x="5855385" y="1725542"/>
            <a:ext cx="121760" cy="15144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E02C09D-9F11-44BE-9A25-50D0BC214F85}"/>
              </a:ext>
            </a:extLst>
          </p:cNvPr>
          <p:cNvSpPr txBox="1"/>
          <p:nvPr/>
        </p:nvSpPr>
        <p:spPr>
          <a:xfrm>
            <a:off x="2227789" y="2116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7C8BEB2-18E9-4089-9D46-4B2BFBBA4FC1}"/>
              </a:ext>
            </a:extLst>
          </p:cNvPr>
          <p:cNvSpPr txBox="1"/>
          <p:nvPr/>
        </p:nvSpPr>
        <p:spPr>
          <a:xfrm>
            <a:off x="5583145" y="2074196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1CD7619F-4183-4283-BF98-91539BBDDF90}"/>
              </a:ext>
            </a:extLst>
          </p:cNvPr>
          <p:cNvSpPr/>
          <p:nvPr/>
        </p:nvSpPr>
        <p:spPr>
          <a:xfrm rot="5400000" flipH="1">
            <a:off x="8561971" y="1816077"/>
            <a:ext cx="129291" cy="13258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91FC499-0A3A-45D1-A2AF-43368FEFB454}"/>
              </a:ext>
            </a:extLst>
          </p:cNvPr>
          <p:cNvSpPr txBox="1"/>
          <p:nvPr/>
        </p:nvSpPr>
        <p:spPr>
          <a:xfrm>
            <a:off x="8070491" y="2074195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64054F94-7F5C-4152-B3CD-41B542EA7A65}"/>
              </a:ext>
            </a:extLst>
          </p:cNvPr>
          <p:cNvCxnSpPr>
            <a:cxnSpLocks/>
          </p:cNvCxnSpPr>
          <p:nvPr/>
        </p:nvCxnSpPr>
        <p:spPr>
          <a:xfrm>
            <a:off x="7324259" y="3866593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E2189C27-1D2C-4EF0-B084-88E686837452}"/>
              </a:ext>
            </a:extLst>
          </p:cNvPr>
          <p:cNvSpPr txBox="1"/>
          <p:nvPr/>
        </p:nvSpPr>
        <p:spPr>
          <a:xfrm>
            <a:off x="7250446" y="404543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펼침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13E859D-9E63-4AC7-9EF7-C68F8CCCD2BD}"/>
              </a:ext>
            </a:extLst>
          </p:cNvPr>
          <p:cNvSpPr/>
          <p:nvPr/>
        </p:nvSpPr>
        <p:spPr>
          <a:xfrm>
            <a:off x="8048501" y="3233209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1724F6D4-A6E5-4F16-9DBE-2506FC7E092C}"/>
              </a:ext>
            </a:extLst>
          </p:cNvPr>
          <p:cNvSpPr/>
          <p:nvPr/>
        </p:nvSpPr>
        <p:spPr>
          <a:xfrm>
            <a:off x="8048501" y="380687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2EA73105-AE08-43EC-B9A0-22E3011C09CF}"/>
              </a:ext>
            </a:extLst>
          </p:cNvPr>
          <p:cNvSpPr/>
          <p:nvPr/>
        </p:nvSpPr>
        <p:spPr>
          <a:xfrm>
            <a:off x="8810250" y="3815692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6A93CCBA-0A11-4547-9780-C7F2EFB52C8C}"/>
              </a:ext>
            </a:extLst>
          </p:cNvPr>
          <p:cNvSpPr/>
          <p:nvPr/>
        </p:nvSpPr>
        <p:spPr>
          <a:xfrm>
            <a:off x="9003596" y="3864498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E81DF05-C91F-414C-BFB7-88A27176E853}"/>
              </a:ext>
            </a:extLst>
          </p:cNvPr>
          <p:cNvCxnSpPr>
            <a:cxnSpLocks/>
            <a:stCxn id="341" idx="6"/>
            <a:endCxn id="360" idx="2"/>
          </p:cNvCxnSpPr>
          <p:nvPr/>
        </p:nvCxnSpPr>
        <p:spPr>
          <a:xfrm>
            <a:off x="8236405" y="3327161"/>
            <a:ext cx="573845" cy="5824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D6523D53-C6BB-418A-AC94-CDA5972624FE}"/>
              </a:ext>
            </a:extLst>
          </p:cNvPr>
          <p:cNvCxnSpPr>
            <a:cxnSpLocks/>
            <a:stCxn id="386" idx="6"/>
            <a:endCxn id="360" idx="2"/>
          </p:cNvCxnSpPr>
          <p:nvPr/>
        </p:nvCxnSpPr>
        <p:spPr>
          <a:xfrm>
            <a:off x="8236405" y="3613995"/>
            <a:ext cx="573845" cy="295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3247E110-6BE1-4176-A43D-6DE16FBBA7BA}"/>
              </a:ext>
            </a:extLst>
          </p:cNvPr>
          <p:cNvSpPr txBox="1"/>
          <p:nvPr/>
        </p:nvSpPr>
        <p:spPr>
          <a:xfrm>
            <a:off x="8623151" y="3164434"/>
            <a:ext cx="84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  <a:endParaRPr lang="ko-KR" altLang="en-US" sz="11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3584605-F8B5-452E-857C-94AFA683B0CE}"/>
              </a:ext>
            </a:extLst>
          </p:cNvPr>
          <p:cNvSpPr txBox="1"/>
          <p:nvPr/>
        </p:nvSpPr>
        <p:spPr>
          <a:xfrm>
            <a:off x="8877190" y="4620895"/>
            <a:ext cx="1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</a:t>
            </a:r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1B5E0374-BAB8-4CEC-A5FF-3FD0EF560EBA}"/>
              </a:ext>
            </a:extLst>
          </p:cNvPr>
          <p:cNvSpPr/>
          <p:nvPr/>
        </p:nvSpPr>
        <p:spPr>
          <a:xfrm>
            <a:off x="8048501" y="4380546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9" name="직선 화살표 연결선 368">
            <a:extLst>
              <a:ext uri="{FF2B5EF4-FFF2-40B4-BE49-F238E27FC236}">
                <a16:creationId xmlns:a16="http://schemas.microsoft.com/office/drawing/2014/main" id="{9B091835-1EE0-4CBC-A175-FA782D6C2140}"/>
              </a:ext>
            </a:extLst>
          </p:cNvPr>
          <p:cNvCxnSpPr>
            <a:cxnSpLocks/>
            <a:stCxn id="367" idx="6"/>
            <a:endCxn id="360" idx="2"/>
          </p:cNvCxnSpPr>
          <p:nvPr/>
        </p:nvCxnSpPr>
        <p:spPr>
          <a:xfrm flipV="1">
            <a:off x="8236405" y="3909644"/>
            <a:ext cx="573845" cy="564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연결선: 구부러짐 370">
            <a:extLst>
              <a:ext uri="{FF2B5EF4-FFF2-40B4-BE49-F238E27FC236}">
                <a16:creationId xmlns:a16="http://schemas.microsoft.com/office/drawing/2014/main" id="{AF792D7F-30A3-45A3-87E7-B06FF04415B5}"/>
              </a:ext>
            </a:extLst>
          </p:cNvPr>
          <p:cNvCxnSpPr>
            <a:cxnSpLocks/>
            <a:stCxn id="366" idx="0"/>
            <a:endCxn id="377" idx="5"/>
          </p:cNvCxnSpPr>
          <p:nvPr/>
        </p:nvCxnSpPr>
        <p:spPr>
          <a:xfrm rot="16200000" flipV="1">
            <a:off x="9118056" y="4267847"/>
            <a:ext cx="314042" cy="3920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타원 372">
            <a:extLst>
              <a:ext uri="{FF2B5EF4-FFF2-40B4-BE49-F238E27FC236}">
                <a16:creationId xmlns:a16="http://schemas.microsoft.com/office/drawing/2014/main" id="{42265202-56F6-4A9C-A75B-4F30475A83CB}"/>
              </a:ext>
            </a:extLst>
          </p:cNvPr>
          <p:cNvSpPr/>
          <p:nvPr/>
        </p:nvSpPr>
        <p:spPr>
          <a:xfrm>
            <a:off x="8810250" y="3452464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DEF3B0E5-47B8-4C3F-A757-306B0754BF38}"/>
              </a:ext>
            </a:extLst>
          </p:cNvPr>
          <p:cNvSpPr/>
          <p:nvPr/>
        </p:nvSpPr>
        <p:spPr>
          <a:xfrm>
            <a:off x="8810250" y="4179897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5" name="직선 화살표 연결선 374">
            <a:extLst>
              <a:ext uri="{FF2B5EF4-FFF2-40B4-BE49-F238E27FC236}">
                <a16:creationId xmlns:a16="http://schemas.microsoft.com/office/drawing/2014/main" id="{74D1A14F-7D4D-443D-A652-F6307CDE4328}"/>
              </a:ext>
            </a:extLst>
          </p:cNvPr>
          <p:cNvCxnSpPr>
            <a:cxnSpLocks/>
            <a:stCxn id="341" idx="6"/>
            <a:endCxn id="374" idx="2"/>
          </p:cNvCxnSpPr>
          <p:nvPr/>
        </p:nvCxnSpPr>
        <p:spPr>
          <a:xfrm>
            <a:off x="8236405" y="3327161"/>
            <a:ext cx="573845" cy="946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타원 375">
            <a:extLst>
              <a:ext uri="{FF2B5EF4-FFF2-40B4-BE49-F238E27FC236}">
                <a16:creationId xmlns:a16="http://schemas.microsoft.com/office/drawing/2014/main" id="{448B6EC3-8CEE-4168-B022-59DCC3531909}"/>
              </a:ext>
            </a:extLst>
          </p:cNvPr>
          <p:cNvSpPr/>
          <p:nvPr/>
        </p:nvSpPr>
        <p:spPr>
          <a:xfrm>
            <a:off x="9001982" y="3500287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2EA630A2-8600-48E1-B304-972EC663ABF8}"/>
              </a:ext>
            </a:extLst>
          </p:cNvPr>
          <p:cNvSpPr/>
          <p:nvPr/>
        </p:nvSpPr>
        <p:spPr>
          <a:xfrm>
            <a:off x="9001982" y="4229785"/>
            <a:ext cx="90291" cy="90291"/>
          </a:xfrm>
          <a:prstGeom prst="ellipse">
            <a:avLst/>
          </a:prstGeom>
          <a:solidFill>
            <a:srgbClr val="E2E2F6"/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2A9DE5C6-DD04-41CE-989C-CFFEDB82174C}"/>
              </a:ext>
            </a:extLst>
          </p:cNvPr>
          <p:cNvCxnSpPr>
            <a:cxnSpLocks/>
            <a:stCxn id="341" idx="6"/>
            <a:endCxn id="373" idx="2"/>
          </p:cNvCxnSpPr>
          <p:nvPr/>
        </p:nvCxnSpPr>
        <p:spPr>
          <a:xfrm>
            <a:off x="8236405" y="3327161"/>
            <a:ext cx="573845" cy="21925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FDEA6C84-3141-4BA3-9AE6-8C670C97C391}"/>
              </a:ext>
            </a:extLst>
          </p:cNvPr>
          <p:cNvCxnSpPr>
            <a:cxnSpLocks/>
            <a:stCxn id="386" idx="6"/>
            <a:endCxn id="373" idx="2"/>
          </p:cNvCxnSpPr>
          <p:nvPr/>
        </p:nvCxnSpPr>
        <p:spPr>
          <a:xfrm flipV="1">
            <a:off x="8236405" y="3546416"/>
            <a:ext cx="573845" cy="67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9986C86C-9147-4BAE-BB73-7F927413CE5B}"/>
              </a:ext>
            </a:extLst>
          </p:cNvPr>
          <p:cNvCxnSpPr>
            <a:cxnSpLocks/>
            <a:stCxn id="367" idx="6"/>
            <a:endCxn id="373" idx="2"/>
          </p:cNvCxnSpPr>
          <p:nvPr/>
        </p:nvCxnSpPr>
        <p:spPr>
          <a:xfrm flipV="1">
            <a:off x="8236405" y="3546416"/>
            <a:ext cx="573845" cy="92808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50E3EAA3-10C2-43EE-B945-E23373BC87B9}"/>
              </a:ext>
            </a:extLst>
          </p:cNvPr>
          <p:cNvCxnSpPr>
            <a:cxnSpLocks/>
            <a:stCxn id="386" idx="6"/>
            <a:endCxn id="374" idx="2"/>
          </p:cNvCxnSpPr>
          <p:nvPr/>
        </p:nvCxnSpPr>
        <p:spPr>
          <a:xfrm>
            <a:off x="8236405" y="3613995"/>
            <a:ext cx="573845" cy="65985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화살표 연결선 381">
            <a:extLst>
              <a:ext uri="{FF2B5EF4-FFF2-40B4-BE49-F238E27FC236}">
                <a16:creationId xmlns:a16="http://schemas.microsoft.com/office/drawing/2014/main" id="{B27DBC40-DE2F-4C7D-8F0D-D06CDB67861A}"/>
              </a:ext>
            </a:extLst>
          </p:cNvPr>
          <p:cNvCxnSpPr>
            <a:cxnSpLocks/>
            <a:stCxn id="367" idx="6"/>
            <a:endCxn id="374" idx="2"/>
          </p:cNvCxnSpPr>
          <p:nvPr/>
        </p:nvCxnSpPr>
        <p:spPr>
          <a:xfrm flipV="1">
            <a:off x="8236405" y="4273849"/>
            <a:ext cx="573845" cy="2006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B0F9905E-617D-4BB4-B260-4A784728FCBA}"/>
              </a:ext>
            </a:extLst>
          </p:cNvPr>
          <p:cNvCxnSpPr>
            <a:cxnSpLocks/>
          </p:cNvCxnSpPr>
          <p:nvPr/>
        </p:nvCxnSpPr>
        <p:spPr>
          <a:xfrm>
            <a:off x="9412188" y="3864498"/>
            <a:ext cx="2897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E184F6F0-CAA5-415C-B90B-2F022ABF4A4A}"/>
              </a:ext>
            </a:extLst>
          </p:cNvPr>
          <p:cNvSpPr txBox="1"/>
          <p:nvPr/>
        </p:nvSpPr>
        <p:spPr>
          <a:xfrm>
            <a:off x="9338375" y="404334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503B69F5-07BE-4C76-8B14-F632BA60B65B}"/>
              </a:ext>
            </a:extLst>
          </p:cNvPr>
          <p:cNvSpPr/>
          <p:nvPr/>
        </p:nvSpPr>
        <p:spPr>
          <a:xfrm>
            <a:off x="8048501" y="4093711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B1C7DD97-799F-4D11-920E-E8FD603475BF}"/>
              </a:ext>
            </a:extLst>
          </p:cNvPr>
          <p:cNvSpPr/>
          <p:nvPr/>
        </p:nvSpPr>
        <p:spPr>
          <a:xfrm>
            <a:off x="8048501" y="3520043"/>
            <a:ext cx="187904" cy="187904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:a16="http://schemas.microsoft.com/office/drawing/2014/main" id="{6B5B0605-BC6E-442E-A885-B63542E1A249}"/>
              </a:ext>
            </a:extLst>
          </p:cNvPr>
          <p:cNvCxnSpPr>
            <a:cxnSpLocks/>
            <a:stCxn id="342" idx="6"/>
            <a:endCxn id="373" idx="2"/>
          </p:cNvCxnSpPr>
          <p:nvPr/>
        </p:nvCxnSpPr>
        <p:spPr>
          <a:xfrm flipV="1">
            <a:off x="8236405" y="3546416"/>
            <a:ext cx="573845" cy="35441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024FE864-AB9F-435D-AEAD-EDE646B17EDB}"/>
              </a:ext>
            </a:extLst>
          </p:cNvPr>
          <p:cNvCxnSpPr>
            <a:cxnSpLocks/>
            <a:stCxn id="342" idx="6"/>
            <a:endCxn id="360" idx="2"/>
          </p:cNvCxnSpPr>
          <p:nvPr/>
        </p:nvCxnSpPr>
        <p:spPr>
          <a:xfrm>
            <a:off x="8236405" y="3900829"/>
            <a:ext cx="573845" cy="881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화살표 연결선 388">
            <a:extLst>
              <a:ext uri="{FF2B5EF4-FFF2-40B4-BE49-F238E27FC236}">
                <a16:creationId xmlns:a16="http://schemas.microsoft.com/office/drawing/2014/main" id="{4974AEF6-21C1-4F10-9BF6-41155C10629E}"/>
              </a:ext>
            </a:extLst>
          </p:cNvPr>
          <p:cNvCxnSpPr>
            <a:cxnSpLocks/>
            <a:stCxn id="342" idx="6"/>
            <a:endCxn id="374" idx="2"/>
          </p:cNvCxnSpPr>
          <p:nvPr/>
        </p:nvCxnSpPr>
        <p:spPr>
          <a:xfrm>
            <a:off x="8236405" y="3900829"/>
            <a:ext cx="573845" cy="37302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F0324B9B-1B50-4461-B35E-62A999950B76}"/>
              </a:ext>
            </a:extLst>
          </p:cNvPr>
          <p:cNvCxnSpPr>
            <a:cxnSpLocks/>
            <a:stCxn id="385" idx="6"/>
            <a:endCxn id="373" idx="2"/>
          </p:cNvCxnSpPr>
          <p:nvPr/>
        </p:nvCxnSpPr>
        <p:spPr>
          <a:xfrm flipV="1">
            <a:off x="8236405" y="3546416"/>
            <a:ext cx="573845" cy="64124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E1AAB84C-BC34-4D49-B87C-B11865B37886}"/>
              </a:ext>
            </a:extLst>
          </p:cNvPr>
          <p:cNvCxnSpPr>
            <a:cxnSpLocks/>
            <a:stCxn id="385" idx="6"/>
            <a:endCxn id="360" idx="2"/>
          </p:cNvCxnSpPr>
          <p:nvPr/>
        </p:nvCxnSpPr>
        <p:spPr>
          <a:xfrm flipV="1">
            <a:off x="8236405" y="3909644"/>
            <a:ext cx="573845" cy="27801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ADD66627-B111-455E-BF90-3D7DE06CC75E}"/>
              </a:ext>
            </a:extLst>
          </p:cNvPr>
          <p:cNvCxnSpPr>
            <a:cxnSpLocks/>
            <a:stCxn id="385" idx="6"/>
            <a:endCxn id="374" idx="2"/>
          </p:cNvCxnSpPr>
          <p:nvPr/>
        </p:nvCxnSpPr>
        <p:spPr>
          <a:xfrm>
            <a:off x="8236405" y="4187663"/>
            <a:ext cx="573845" cy="8618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2089C2-CCAD-462B-84A4-DFA70CCC373E}"/>
              </a:ext>
            </a:extLst>
          </p:cNvPr>
          <p:cNvGrpSpPr/>
          <p:nvPr/>
        </p:nvGrpSpPr>
        <p:grpSpPr>
          <a:xfrm>
            <a:off x="1783127" y="4020266"/>
            <a:ext cx="548489" cy="365097"/>
            <a:chOff x="1744217" y="4130515"/>
            <a:chExt cx="793377" cy="52810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CB15E29-CB1E-453E-A9C3-404AE9CA39D6}"/>
                </a:ext>
              </a:extLst>
            </p:cNvPr>
            <p:cNvGrpSpPr/>
            <p:nvPr/>
          </p:nvGrpSpPr>
          <p:grpSpPr>
            <a:xfrm rot="176877">
              <a:off x="1744217" y="4140068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C9C6A043-BACD-421D-A162-916BC6EBDBB6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775541A-ABC0-4CA2-AE5D-14EA75010E92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CD9DFA6-CADF-45D0-A498-DA6C149A23B2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032CB0-3338-4784-9344-1DD4E14EF87A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314BF11-EC50-478B-8052-B04861EBA235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91AC0A31-2DBD-42B2-9704-01C9BEC9759A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8D6DC11-C67D-482D-9D1A-600145A2A584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AE910D0A-E3F9-4643-811A-3187E6098297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EBEF0B69-9668-424C-9754-59F482867BAC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A0B2125-6BC2-4F81-A01E-6C8429415E0D}"/>
                </a:ext>
              </a:extLst>
            </p:cNvPr>
            <p:cNvGrpSpPr/>
            <p:nvPr/>
          </p:nvGrpSpPr>
          <p:grpSpPr>
            <a:xfrm rot="176877">
              <a:off x="2017755" y="4130515"/>
              <a:ext cx="519839" cy="518552"/>
              <a:chOff x="670041" y="1634361"/>
              <a:chExt cx="1058909" cy="1056288"/>
            </a:xfrm>
            <a:scene3d>
              <a:camera prst="orthographicFront">
                <a:rot lat="19499998" lon="3299985" rev="0"/>
              </a:camera>
              <a:lightRig rig="threePt" dir="t"/>
            </a:scene3d>
          </p:grpSpPr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AA51B538-B5BF-418B-AA2C-4F9915DAC2F7}"/>
                  </a:ext>
                </a:extLst>
              </p:cNvPr>
              <p:cNvSpPr/>
              <p:nvPr/>
            </p:nvSpPr>
            <p:spPr>
              <a:xfrm>
                <a:off x="672662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094033B6-28A8-4AFA-AD53-B938AE10537A}"/>
                  </a:ext>
                </a:extLst>
              </p:cNvPr>
              <p:cNvSpPr/>
              <p:nvPr/>
            </p:nvSpPr>
            <p:spPr>
              <a:xfrm>
                <a:off x="1024758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D9875C50-4161-4DB5-94D5-774459EBE9F5}"/>
                  </a:ext>
                </a:extLst>
              </p:cNvPr>
              <p:cNvSpPr/>
              <p:nvPr/>
            </p:nvSpPr>
            <p:spPr>
              <a:xfrm>
                <a:off x="1376854" y="1634361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2BB24650-D342-4082-8083-4298123C007F}"/>
                  </a:ext>
                </a:extLst>
              </p:cNvPr>
              <p:cNvSpPr/>
              <p:nvPr/>
            </p:nvSpPr>
            <p:spPr>
              <a:xfrm>
                <a:off x="670041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4DB291E4-3993-4E76-B949-5FD70D00F96A}"/>
                  </a:ext>
                </a:extLst>
              </p:cNvPr>
              <p:cNvSpPr/>
              <p:nvPr/>
            </p:nvSpPr>
            <p:spPr>
              <a:xfrm>
                <a:off x="1022137" y="1986457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CFCA631F-B504-4EF8-870C-7ED4D60DB5C2}"/>
                  </a:ext>
                </a:extLst>
              </p:cNvPr>
              <p:cNvSpPr/>
              <p:nvPr/>
            </p:nvSpPr>
            <p:spPr>
              <a:xfrm>
                <a:off x="1374233" y="1986456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C66F88B1-B251-4218-A6B5-E6EB138AFE85}"/>
                  </a:ext>
                </a:extLst>
              </p:cNvPr>
              <p:cNvSpPr/>
              <p:nvPr/>
            </p:nvSpPr>
            <p:spPr>
              <a:xfrm>
                <a:off x="670041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4F422DA7-FD1A-4BA6-BF48-94D9DED0E745}"/>
                  </a:ext>
                </a:extLst>
              </p:cNvPr>
              <p:cNvSpPr/>
              <p:nvPr/>
            </p:nvSpPr>
            <p:spPr>
              <a:xfrm>
                <a:off x="1022137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FC4FF78-E94C-42A6-97D5-0D07C804A3C4}"/>
                  </a:ext>
                </a:extLst>
              </p:cNvPr>
              <p:cNvSpPr/>
              <p:nvPr/>
            </p:nvSpPr>
            <p:spPr>
              <a:xfrm>
                <a:off x="1374233" y="2338553"/>
                <a:ext cx="352096" cy="35209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/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F72EB-7E0A-4593-AFF2-7ED109030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03" y="4034631"/>
                <a:ext cx="4328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BB7443F1-980C-4F14-8A2F-16FF80848A64}"/>
              </a:ext>
            </a:extLst>
          </p:cNvPr>
          <p:cNvSpPr/>
          <p:nvPr/>
        </p:nvSpPr>
        <p:spPr>
          <a:xfrm rot="176877">
            <a:off x="587356" y="3249809"/>
            <a:ext cx="1195897" cy="11958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4224ACA2-AEDE-432B-A1FD-AAEBB828AB53}"/>
              </a:ext>
            </a:extLst>
          </p:cNvPr>
          <p:cNvSpPr/>
          <p:nvPr/>
        </p:nvSpPr>
        <p:spPr>
          <a:xfrm rot="176877">
            <a:off x="803061" y="3549833"/>
            <a:ext cx="235008" cy="2350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56EB355D-CF2B-44BA-B470-9FB950A1C650}"/>
              </a:ext>
            </a:extLst>
          </p:cNvPr>
          <p:cNvSpPr/>
          <p:nvPr/>
        </p:nvSpPr>
        <p:spPr>
          <a:xfrm>
            <a:off x="3161957" y="3159137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8B930D8D-CF38-4EB4-BACD-1C9B51D31C9E}"/>
              </a:ext>
            </a:extLst>
          </p:cNvPr>
          <p:cNvCxnSpPr>
            <a:cxnSpLocks/>
          </p:cNvCxnSpPr>
          <p:nvPr/>
        </p:nvCxnSpPr>
        <p:spPr>
          <a:xfrm>
            <a:off x="856034" y="3612201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3D03F3BE-0250-4283-9FED-44AC4CF22E3C}"/>
              </a:ext>
            </a:extLst>
          </p:cNvPr>
          <p:cNvCxnSpPr>
            <a:cxnSpLocks/>
          </p:cNvCxnSpPr>
          <p:nvPr/>
        </p:nvCxnSpPr>
        <p:spPr>
          <a:xfrm>
            <a:off x="844920" y="3813997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268C5D56-9462-44D0-A11F-B3329E09D4B2}"/>
              </a:ext>
            </a:extLst>
          </p:cNvPr>
          <p:cNvCxnSpPr>
            <a:cxnSpLocks/>
          </p:cNvCxnSpPr>
          <p:nvPr/>
        </p:nvCxnSpPr>
        <p:spPr>
          <a:xfrm>
            <a:off x="976447" y="352781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0FA9BBA4-A514-491F-8AEE-5AAC03F05D72}"/>
              </a:ext>
            </a:extLst>
          </p:cNvPr>
          <p:cNvCxnSpPr>
            <a:cxnSpLocks/>
          </p:cNvCxnSpPr>
          <p:nvPr/>
        </p:nvCxnSpPr>
        <p:spPr>
          <a:xfrm>
            <a:off x="989472" y="3711708"/>
            <a:ext cx="2328153" cy="2594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1532A128-FFF9-4FC9-A136-A8923FE6C1D1}"/>
              </a:ext>
            </a:extLst>
          </p:cNvPr>
          <p:cNvSpPr txBox="1"/>
          <p:nvPr/>
        </p:nvSpPr>
        <p:spPr>
          <a:xfrm>
            <a:off x="3021607" y="4693196"/>
            <a:ext cx="720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채널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13" name="정육면체 412">
            <a:extLst>
              <a:ext uri="{FF2B5EF4-FFF2-40B4-BE49-F238E27FC236}">
                <a16:creationId xmlns:a16="http://schemas.microsoft.com/office/drawing/2014/main" id="{15B3CFB7-A89A-4BC5-AD77-F3E2A2A4E8C3}"/>
              </a:ext>
            </a:extLst>
          </p:cNvPr>
          <p:cNvSpPr/>
          <p:nvPr/>
        </p:nvSpPr>
        <p:spPr>
          <a:xfrm>
            <a:off x="5107954" y="3154100"/>
            <a:ext cx="995777" cy="1686759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2B982061-AEAF-478C-A2DC-2640CB62A1BF}"/>
              </a:ext>
            </a:extLst>
          </p:cNvPr>
          <p:cNvGrpSpPr/>
          <p:nvPr/>
        </p:nvGrpSpPr>
        <p:grpSpPr>
          <a:xfrm rot="176877">
            <a:off x="5574480" y="3656691"/>
            <a:ext cx="235604" cy="235021"/>
            <a:chOff x="670041" y="1634361"/>
            <a:chExt cx="1058909" cy="1056288"/>
          </a:xfrm>
          <a:scene3d>
            <a:camera prst="orthographicFront">
              <a:rot lat="19499998" lon="3299985" rev="0"/>
            </a:camera>
            <a:lightRig rig="threePt" dir="t"/>
          </a:scene3d>
        </p:grpSpPr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6089A3ED-914C-4313-8466-235941E4ABD4}"/>
                </a:ext>
              </a:extLst>
            </p:cNvPr>
            <p:cNvSpPr/>
            <p:nvPr/>
          </p:nvSpPr>
          <p:spPr>
            <a:xfrm>
              <a:off x="672662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1ECA58AD-7F20-4BF3-8EBC-83F0CEA39B85}"/>
                </a:ext>
              </a:extLst>
            </p:cNvPr>
            <p:cNvSpPr/>
            <p:nvPr/>
          </p:nvSpPr>
          <p:spPr>
            <a:xfrm>
              <a:off x="1024758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89504607-7224-47F6-AF03-7797DFD43057}"/>
                </a:ext>
              </a:extLst>
            </p:cNvPr>
            <p:cNvSpPr/>
            <p:nvPr/>
          </p:nvSpPr>
          <p:spPr>
            <a:xfrm>
              <a:off x="1376854" y="1634361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87512A34-7FF9-4332-BC12-9D24488BC6C0}"/>
                </a:ext>
              </a:extLst>
            </p:cNvPr>
            <p:cNvSpPr/>
            <p:nvPr/>
          </p:nvSpPr>
          <p:spPr>
            <a:xfrm>
              <a:off x="670041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41EC471B-418B-4D99-8B96-78D87B703218}"/>
                </a:ext>
              </a:extLst>
            </p:cNvPr>
            <p:cNvSpPr/>
            <p:nvPr/>
          </p:nvSpPr>
          <p:spPr>
            <a:xfrm>
              <a:off x="1022137" y="1986457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439918B9-B0DE-4743-B6CE-445BD9935792}"/>
                </a:ext>
              </a:extLst>
            </p:cNvPr>
            <p:cNvSpPr/>
            <p:nvPr/>
          </p:nvSpPr>
          <p:spPr>
            <a:xfrm>
              <a:off x="1374233" y="1986456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68E2E1D5-B405-480B-8576-F7E0468337D0}"/>
                </a:ext>
              </a:extLst>
            </p:cNvPr>
            <p:cNvSpPr/>
            <p:nvPr/>
          </p:nvSpPr>
          <p:spPr>
            <a:xfrm>
              <a:off x="670041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6DFD86D6-50F7-4F26-9995-8DA0D4434A82}"/>
                </a:ext>
              </a:extLst>
            </p:cNvPr>
            <p:cNvSpPr/>
            <p:nvPr/>
          </p:nvSpPr>
          <p:spPr>
            <a:xfrm>
              <a:off x="1022137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00C48506-8B78-4E6A-B4F2-E71899077C73}"/>
                </a:ext>
              </a:extLst>
            </p:cNvPr>
            <p:cNvSpPr/>
            <p:nvPr/>
          </p:nvSpPr>
          <p:spPr>
            <a:xfrm>
              <a:off x="1374233" y="2338553"/>
              <a:ext cx="352096" cy="35209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47CFF803-9695-4766-82E4-E04BD77FEFB7}"/>
              </a:ext>
            </a:extLst>
          </p:cNvPr>
          <p:cNvSpPr/>
          <p:nvPr/>
        </p:nvSpPr>
        <p:spPr>
          <a:xfrm rot="176877">
            <a:off x="6464496" y="3647311"/>
            <a:ext cx="257097" cy="2497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ash"/>
          </a:ln>
          <a:scene3d>
            <a:camera prst="orthographicFront">
              <a:rot lat="19499998" lon="3299985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86EF41F8-36FA-46ED-AC99-EC95F2FC00C3}"/>
              </a:ext>
            </a:extLst>
          </p:cNvPr>
          <p:cNvCxnSpPr>
            <a:cxnSpLocks/>
          </p:cNvCxnSpPr>
          <p:nvPr/>
        </p:nvCxnSpPr>
        <p:spPr>
          <a:xfrm flipV="1">
            <a:off x="5609617" y="370188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정육면체 423">
            <a:extLst>
              <a:ext uri="{FF2B5EF4-FFF2-40B4-BE49-F238E27FC236}">
                <a16:creationId xmlns:a16="http://schemas.microsoft.com/office/drawing/2014/main" id="{7E32F161-1D33-4FAE-AB74-123B98ABCD88}"/>
              </a:ext>
            </a:extLst>
          </p:cNvPr>
          <p:cNvSpPr/>
          <p:nvPr/>
        </p:nvSpPr>
        <p:spPr>
          <a:xfrm>
            <a:off x="6503367" y="3418942"/>
            <a:ext cx="580647" cy="1062090"/>
          </a:xfrm>
          <a:prstGeom prst="cube">
            <a:avLst>
              <a:gd name="adj" fmla="val 49715"/>
            </a:avLst>
          </a:prstGeom>
          <a:noFill/>
          <a:ln>
            <a:solidFill>
              <a:srgbClr val="FFC000"/>
            </a:solidFill>
          </a:ln>
          <a:scene3d>
            <a:camera prst="orthographicFront">
              <a:rot lat="19499998" lon="2069998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57602C2B-6C40-4362-B230-5F0F79CEDEDF}"/>
              </a:ext>
            </a:extLst>
          </p:cNvPr>
          <p:cNvCxnSpPr>
            <a:cxnSpLocks/>
          </p:cNvCxnSpPr>
          <p:nvPr/>
        </p:nvCxnSpPr>
        <p:spPr>
          <a:xfrm flipV="1">
            <a:off x="5613342" y="3908362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817DECA5-B66F-48B5-9FD7-927809AC490F}"/>
              </a:ext>
            </a:extLst>
          </p:cNvPr>
          <p:cNvCxnSpPr>
            <a:cxnSpLocks/>
          </p:cNvCxnSpPr>
          <p:nvPr/>
        </p:nvCxnSpPr>
        <p:spPr>
          <a:xfrm flipV="1">
            <a:off x="5764694" y="3597944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8D375CD9-A780-4D57-A6F8-16A67076E5E9}"/>
              </a:ext>
            </a:extLst>
          </p:cNvPr>
          <p:cNvCxnSpPr>
            <a:cxnSpLocks/>
          </p:cNvCxnSpPr>
          <p:nvPr/>
        </p:nvCxnSpPr>
        <p:spPr>
          <a:xfrm flipV="1">
            <a:off x="5743718" y="3810739"/>
            <a:ext cx="893750" cy="140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DF53F415-8EB8-460C-9ABB-4D8249614783}"/>
              </a:ext>
            </a:extLst>
          </p:cNvPr>
          <p:cNvSpPr txBox="1"/>
          <p:nvPr/>
        </p:nvSpPr>
        <p:spPr>
          <a:xfrm>
            <a:off x="3669115" y="345403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5AA24465-66ED-45F3-8715-00A430065C7A}"/>
              </a:ext>
            </a:extLst>
          </p:cNvPr>
          <p:cNvSpPr txBox="1"/>
          <p:nvPr/>
        </p:nvSpPr>
        <p:spPr>
          <a:xfrm>
            <a:off x="3969322" y="362517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680B2DE7-6C2B-4D08-B4F7-C544B263F42B}"/>
              </a:ext>
            </a:extLst>
          </p:cNvPr>
          <p:cNvSpPr txBox="1"/>
          <p:nvPr/>
        </p:nvSpPr>
        <p:spPr>
          <a:xfrm>
            <a:off x="5713790" y="337741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6DC5154-5CA8-4A57-914B-D35C1972091D}"/>
              </a:ext>
            </a:extLst>
          </p:cNvPr>
          <p:cNvSpPr txBox="1"/>
          <p:nvPr/>
        </p:nvSpPr>
        <p:spPr>
          <a:xfrm>
            <a:off x="5920056" y="3987880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28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AF81F684-8F37-41E7-A56A-DCB860921ADB}"/>
              </a:ext>
            </a:extLst>
          </p:cNvPr>
          <p:cNvSpPr txBox="1"/>
          <p:nvPr/>
        </p:nvSpPr>
        <p:spPr>
          <a:xfrm>
            <a:off x="5146442" y="457626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166B40DD-5599-4229-9C06-A635DA9832D9}"/>
              </a:ext>
            </a:extLst>
          </p:cNvPr>
          <p:cNvSpPr txBox="1"/>
          <p:nvPr/>
        </p:nvSpPr>
        <p:spPr>
          <a:xfrm>
            <a:off x="6501230" y="426350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FE8A7CEE-0299-47CB-86C6-685004409B5E}"/>
              </a:ext>
            </a:extLst>
          </p:cNvPr>
          <p:cNvSpPr txBox="1"/>
          <p:nvPr/>
        </p:nvSpPr>
        <p:spPr>
          <a:xfrm>
            <a:off x="6732699" y="354640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1D660817-142F-4240-9AB9-E26F96E7BB3D}"/>
              </a:ext>
            </a:extLst>
          </p:cNvPr>
          <p:cNvSpPr txBox="1"/>
          <p:nvPr/>
        </p:nvSpPr>
        <p:spPr>
          <a:xfrm>
            <a:off x="6923628" y="3805207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35E53065-AAC4-4588-8FCF-D6440AE8585C}"/>
              </a:ext>
            </a:extLst>
          </p:cNvPr>
          <p:cNvSpPr txBox="1"/>
          <p:nvPr/>
        </p:nvSpPr>
        <p:spPr>
          <a:xfrm>
            <a:off x="8397467" y="439422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05CE4842-CDAA-4E06-96A1-6351EE2A3AC9}"/>
              </a:ext>
            </a:extLst>
          </p:cNvPr>
          <p:cNvSpPr txBox="1"/>
          <p:nvPr/>
        </p:nvSpPr>
        <p:spPr>
          <a:xfrm>
            <a:off x="7668778" y="4586943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66289" y="5751602"/>
            <a:ext cx="5726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- 28x28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흑백 이미지와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최대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수행하여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크기를 줄인다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일렬로 펼쳐서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가진 완전 연결층과 연결 시킨다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클래스를 구분하기 위한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함수에 연결한다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5610BD-6E3C-4EB2-A2D0-60AF8A7188CC}"/>
              </a:ext>
            </a:extLst>
          </p:cNvPr>
          <p:cNvSpPr txBox="1"/>
          <p:nvPr/>
        </p:nvSpPr>
        <p:spPr>
          <a:xfrm>
            <a:off x="6072607" y="4455205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,14,14,10)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15C01F-8D20-4274-A32C-DB5927A5D3BF}"/>
              </a:ext>
            </a:extLst>
          </p:cNvPr>
          <p:cNvSpPr txBox="1"/>
          <p:nvPr/>
        </p:nvSpPr>
        <p:spPr>
          <a:xfrm>
            <a:off x="6170359" y="5103403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(128,1960)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D72560D-4155-4366-8CCC-A90CEF8FE045}"/>
              </a:ext>
            </a:extLst>
          </p:cNvPr>
          <p:cNvSpPr txBox="1"/>
          <p:nvPr/>
        </p:nvSpPr>
        <p:spPr>
          <a:xfrm>
            <a:off x="7146742" y="5108891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(1960, 100)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083B0DC-0A39-40BD-808F-B569C0B54789}"/>
              </a:ext>
            </a:extLst>
          </p:cNvPr>
          <p:cNvSpPr txBox="1"/>
          <p:nvPr/>
        </p:nvSpPr>
        <p:spPr>
          <a:xfrm>
            <a:off x="8812590" y="568085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(100,10)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0DC2D92-5224-48C7-891A-B8AA5BAF7317}"/>
              </a:ext>
            </a:extLst>
          </p:cNvPr>
          <p:cNvSpPr txBox="1"/>
          <p:nvPr/>
        </p:nvSpPr>
        <p:spPr>
          <a:xfrm>
            <a:off x="7547546" y="5403392"/>
            <a:ext cx="3690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W1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3F1358A-D0D5-4BDD-ACBF-BCF63D88CC00}"/>
              </a:ext>
            </a:extLst>
          </p:cNvPr>
          <p:cNvSpPr txBox="1"/>
          <p:nvPr/>
        </p:nvSpPr>
        <p:spPr>
          <a:xfrm>
            <a:off x="9190170" y="5974739"/>
            <a:ext cx="388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W2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4CCFA6-9421-4A9B-B17E-FF075A378F99}"/>
              </a:ext>
            </a:extLst>
          </p:cNvPr>
          <p:cNvSpPr txBox="1"/>
          <p:nvPr/>
        </p:nvSpPr>
        <p:spPr>
          <a:xfrm>
            <a:off x="7412602" y="483536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b1 (100,)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8B2616-05F8-40A2-BAB5-9DBE2EC1B6FD}"/>
              </a:ext>
            </a:extLst>
          </p:cNvPr>
          <p:cNvSpPr txBox="1"/>
          <p:nvPr/>
        </p:nvSpPr>
        <p:spPr>
          <a:xfrm>
            <a:off x="8701366" y="4831007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b2 (10,)</a:t>
            </a:r>
            <a:endParaRPr lang="ko-KR" altLang="en-US" sz="11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CFD8569-7741-41B0-ADAA-C6408E5DBFFC}"/>
              </a:ext>
            </a:extLst>
          </p:cNvPr>
          <p:cNvSpPr txBox="1"/>
          <p:nvPr/>
        </p:nvSpPr>
        <p:spPr>
          <a:xfrm>
            <a:off x="1380918" y="5076227"/>
            <a:ext cx="180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conv_w (3,3,1,10)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FC6F6BE-EFF1-486D-A1AA-891F440F867E}"/>
              </a:ext>
            </a:extLst>
          </p:cNvPr>
          <p:cNvSpPr txBox="1"/>
          <p:nvPr/>
        </p:nvSpPr>
        <p:spPr>
          <a:xfrm>
            <a:off x="1390604" y="5301997"/>
            <a:ext cx="1327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conv_b (10,)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7E3B3C8-ECB8-450B-A4AB-FEB392B9319E}"/>
              </a:ext>
            </a:extLst>
          </p:cNvPr>
          <p:cNvSpPr txBox="1"/>
          <p:nvPr/>
        </p:nvSpPr>
        <p:spPr>
          <a:xfrm>
            <a:off x="7980723" y="5708355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(128,100)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DEA094-5A40-4E7D-BB8E-6BA1DFF464F1}"/>
              </a:ext>
            </a:extLst>
          </p:cNvPr>
          <p:cNvSpPr txBox="1"/>
          <p:nvPr/>
        </p:nvSpPr>
        <p:spPr>
          <a:xfrm>
            <a:off x="9643815" y="3720569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128</a:t>
            </a:r>
            <a:r>
              <a:rPr lang="en-US" altLang="ko-KR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,10)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E95FA-4E48-4500-9F78-9D08B88D35E1}"/>
              </a:ext>
            </a:extLst>
          </p:cNvPr>
          <p:cNvSpPr txBox="1"/>
          <p:nvPr/>
        </p:nvSpPr>
        <p:spPr>
          <a:xfrm>
            <a:off x="298927" y="2136126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128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,28,28,1)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0C59B1E-F62C-4B20-9FA3-A5AC091147BE}"/>
              </a:ext>
            </a:extLst>
          </p:cNvPr>
          <p:cNvSpPr txBox="1"/>
          <p:nvPr/>
        </p:nvSpPr>
        <p:spPr>
          <a:xfrm>
            <a:off x="2973227" y="2167763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(128,28,28,10)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3EE8757-9956-4189-B34A-9D2F2E5B5DE8}"/>
              </a:ext>
            </a:extLst>
          </p:cNvPr>
          <p:cNvSpPr txBox="1"/>
          <p:nvPr/>
        </p:nvSpPr>
        <p:spPr>
          <a:xfrm>
            <a:off x="6045823" y="2181501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(128,14,14,10)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46035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82635246-8015-4DD1-9C20-CC14E1CA3557}"/>
              </a:ext>
            </a:extLst>
          </p:cNvPr>
          <p:cNvSpPr txBox="1"/>
          <p:nvPr/>
        </p:nvSpPr>
        <p:spPr>
          <a:xfrm>
            <a:off x="1083600" y="3127913"/>
            <a:ext cx="78620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self.conv_w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사용할 가중치이다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3x3x1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커널을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 사용하므로 가중치의 전체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3x3x1x10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strides, padding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가로와 세로 크기를 일정하게 만들기 위하여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strides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1, padding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'SAME'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지정한다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3x3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합성곱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연산을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tf.nn.conv2d(x,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strides=1, padding='SAME') +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endParaRPr lang="en-US" altLang="ko-KR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2FD7F5-6C12-43FA-89B2-82146735FC24}"/>
              </a:ext>
            </a:extLst>
          </p:cNvPr>
          <p:cNvSpPr txBox="1"/>
          <p:nvPr/>
        </p:nvSpPr>
        <p:spPr>
          <a:xfrm>
            <a:off x="952666" y="4631876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 적용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6EA920-FFD1-4D5D-AC5B-1238129CF076}"/>
              </a:ext>
            </a:extLst>
          </p:cNvPr>
          <p:cNvSpPr/>
          <p:nvPr/>
        </p:nvSpPr>
        <p:spPr>
          <a:xfrm>
            <a:off x="1254330" y="4974677"/>
            <a:ext cx="8622487" cy="738664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c_out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358973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</a:t>
            </a: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적용하고 완전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연결층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03132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tf.nn.max_pool2d(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r_out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ksize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=2, strides=2, padding='VALID')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배치 차원을 제외하고 출력을 일렬로 펼칩니다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p_out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[0], -1])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z1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f_out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self.w1) + self.b1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첫 번째 층의 선형 식을 계산합니다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a1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tf.nn.relu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(z1)      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활성화 함수를 적용합니다</a:t>
            </a:r>
          </a:p>
          <a:p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z2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tf.matmul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(a1, self.w2) + self.b2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두 번째 층의 선형 식을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return z2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298088"/>
            <a:ext cx="57924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사용하여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2x2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크기의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단계에서 만들어진 특성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크기는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14x14x10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tf.reshape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사용해 일렬로 펼친다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이때 배치 차원을 제외한 나머지 차원만 펼쳐야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np.dot()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tf.matmul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바꿔서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conv2d()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max_pool2d()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등이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Tensor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반환하기 때문임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완전 연결층의 활성화 함수도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시그모이드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함수를 사용한다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8381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미분의 사용 방법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16955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([1.0, 2.0, 3.0]))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y = x ** 3 + 2 * x + 5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x))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75654" y="3688488"/>
            <a:ext cx="89541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같은 딥러닝 패키지들은 사용자가 작성한 연산을 계산 그래프로 만들어 자동 미분 기능을 구현한다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미분기능을 사용하면 임의의 파이썬 코드나 함수에 대한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미분값을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 미분 기능을 사용하려면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블럭으로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tf.GradientTape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객체가 감시할 코드를 감싸야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with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안에서 일어나는 모든 연산을 기록하고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변수인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객체를 자동으로 추적한다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계산하려면 미분 대상 객체와 변수를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/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C91931-1C4B-4116-8393-FD9E02E62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08" y="5796455"/>
                <a:ext cx="1737592" cy="369332"/>
              </a:xfrm>
              <a:prstGeom prst="rect">
                <a:avLst/>
              </a:prstGeom>
              <a:blipFill>
                <a:blip r:embed="rId3"/>
                <a:stretch>
                  <a:fillRect r="-140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/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FC34C2-8AE5-4F01-A624-35E6DFC8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384" y="5765677"/>
                <a:ext cx="1198726" cy="369332"/>
              </a:xfrm>
              <a:prstGeom prst="rect">
                <a:avLst/>
              </a:prstGeom>
              <a:blipFill>
                <a:blip r:embed="rId4"/>
                <a:stretch>
                  <a:fillRect l="-1015" r="-152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9080CD-2290-4CF0-84F8-9BD1C5BC93BC}"/>
              </a:ext>
            </a:extLst>
          </p:cNvPr>
          <p:cNvSpPr txBox="1"/>
          <p:nvPr/>
        </p:nvSpPr>
        <p:spPr>
          <a:xfrm>
            <a:off x="3019551" y="58272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미분하면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79105-90D8-4462-924A-D0C3DA6FC886}"/>
              </a:ext>
            </a:extLst>
          </p:cNvPr>
          <p:cNvSpPr txBox="1"/>
          <p:nvPr/>
        </p:nvSpPr>
        <p:spPr>
          <a:xfrm>
            <a:off x="5373868" y="582945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되므로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CE698-CC07-4BFA-A8DD-6D1B05E58C69}"/>
              </a:ext>
            </a:extLst>
          </p:cNvPr>
          <p:cNvSpPr txBox="1"/>
          <p:nvPr/>
        </p:nvSpPr>
        <p:spPr>
          <a:xfrm>
            <a:off x="1130327" y="6277173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1.0, 2.0, 3.0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미분 방정식에 대입하면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5.0, 14.0, 29.0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얻는다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B8B97-6200-469D-9AC7-C85674E94168}"/>
              </a:ext>
            </a:extLst>
          </p:cNvPr>
          <p:cNvSpPr txBox="1"/>
          <p:nvPr/>
        </p:nvSpPr>
        <p:spPr>
          <a:xfrm>
            <a:off x="1254330" y="322208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tf.Tensor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([ 5. 14. 29.], shape=(3,),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=float64)</a:t>
            </a:r>
            <a:endParaRPr lang="ko-KR" altLang="en-US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99217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구현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600438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m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 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샘플 개수를 저장합니다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with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tf.GradientTape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() as tape: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z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(x)       #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계산을 수행합니다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손실을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tf.nn.softmax_cross_entropy_with_logits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(y, z)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loss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tf.reduce_mean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8514" y="3779407"/>
            <a:ext cx="840153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자동 미분 기능을 사용하면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ConvolutionNetwork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backprop()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구현할 필요가 없다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training()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forpass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수행한 다음 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tf.nn.softmax_cross_entropy_with_logits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함수를 호출하여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계산의 결과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(z)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타깃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(y)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기반으로</a:t>
            </a: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손실값을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이렇게 하면 크로스 엔트로피 손실과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계산을 올바르게 처리해 주므로 편하다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softmax_cross_entropy_with_logits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함수는 배치의 각 샘플에 대한 손실을 반환하므로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reduce_mean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</a:t>
            </a: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평균을 계산한다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52595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신경망의 역방향 계산 구현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815882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def training(self, x, y):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= [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self.w1, self.b1, self.w2, self.b2]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sz="1400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grads =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tape.gradient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(loss,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# </a:t>
            </a:r>
            <a:r>
              <a:rPr lang="ko-KR" altLang="en-US" sz="1400">
                <a:solidFill>
                  <a:schemeClr val="tx1"/>
                </a:solidFill>
                <a:latin typeface="Consolas" panose="020B0609020204030204" pitchFamily="49" charset="0"/>
              </a:rPr>
              <a:t>가중치를 업데이트합니다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self.optimizer.apply_gradients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(zip(grads, </a:t>
            </a:r>
            <a:r>
              <a:rPr lang="en-US" altLang="ko-KR" sz="1400" err="1">
                <a:solidFill>
                  <a:schemeClr val="tx1"/>
                </a:solidFill>
                <a:latin typeface="Consolas" panose="020B0609020204030204" pitchFamily="49" charset="0"/>
              </a:rPr>
              <a:t>weights_list</a:t>
            </a:r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083259" y="4042164"/>
            <a:ext cx="834100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tape.gradient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 이용하면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자동으로 계산할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합성곱층의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가중치와 절편인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con_w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con_b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포함하여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필요한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weights_list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나열한다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텐서플로의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사용하면 간단하게 알고리즘을 바꾸어 테스트할 수 있다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self.optimizer.apply_gradients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함수에는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그레이디언트와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가중치를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묶은 리스트를 전달해야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382311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fit()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3416320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fit(self, x, y, epochs=100,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=None):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y.shape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[1])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은닉층과 출력층의 가중치를 초기화합니다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self.optimizer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tf.optimizers.SGD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=self.lr)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# epochs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만큼 반복합니다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range(epochs):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print('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에포크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end=' 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제너레이터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함수에서 반환한 미니배치를 순환합니다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for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in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self.gen_batch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(x, y):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print('.', end='')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self.training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손실을 기록합니다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y_batch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print()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배치 손실 </a:t>
            </a:r>
            <a:r>
              <a:rPr lang="ko-KR" alt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평균내어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훈련 손실 값으로 저장합니다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np.mean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검증 세트에 대한 손실을 계산합니다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self.val_losses.append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self.get_loss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197138" y="5537101"/>
            <a:ext cx="63334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텐서플로는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모듈 아래에 여러 종류의 경사 하강법을 구현해 놓았다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SGD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tf.optimizers.SGD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객체는 기본 경사 하강법이다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0818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객체를 만들어 가중치 초기화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27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init_weights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수정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init_weights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(self,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g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tf.initializers.glorot_uniform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(g((3, 3, 1,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self.conv_b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14 * 14 *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self.n_kernels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self.w1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n_features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특성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self.b1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</a:p>
          <a:p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self.w2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(g((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self.units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)))           # (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은닉층의 크기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self.b2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n_classes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=float)     # </a:t>
            </a:r>
            <a:r>
              <a:rPr lang="ko-KR" altLang="en-US" sz="1200">
                <a:solidFill>
                  <a:schemeClr val="tx1"/>
                </a:solidFill>
                <a:latin typeface="Consolas" panose="020B0609020204030204" pitchFamily="49" charset="0"/>
              </a:rPr>
              <a:t>클래스 개수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FBCA8-52F3-4F7C-B25C-669A475D836E}"/>
              </a:ext>
            </a:extLst>
          </p:cNvPr>
          <p:cNvSpPr txBox="1"/>
          <p:nvPr/>
        </p:nvSpPr>
        <p:spPr>
          <a:xfrm>
            <a:off x="1254330" y="4123460"/>
            <a:ext cx="55056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glorot_uniform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초기화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가중치를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tf.Variable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()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함수로 만들어야 한다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endParaRPr lang="en-US" altLang="ko-KR" sz="14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np.zeros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64bit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초기화 되므로 </a:t>
            </a:r>
            <a:r>
              <a:rPr lang="en-US" altLang="ko-KR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dtype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=float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32bit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바꿔준다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640867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세트 불러오기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), 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tf.keras.datasets.fashion_mnist.load_data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503882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 세트와 검증 세트로 나누기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2846683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y_train_all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          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test_size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=0.2,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=42)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952666" y="3619937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타깃을 원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핫 인코딩으로 변환하기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5E703D-83DB-4F67-81CA-3D7F137D65F0}"/>
              </a:ext>
            </a:extLst>
          </p:cNvPr>
          <p:cNvSpPr/>
          <p:nvPr/>
        </p:nvSpPr>
        <p:spPr>
          <a:xfrm>
            <a:off x="1254330" y="3962738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tf.keras.utils.to_categorical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167CD-3E41-494D-9F30-57AA5C91C623}"/>
              </a:ext>
            </a:extLst>
          </p:cNvPr>
          <p:cNvSpPr txBox="1"/>
          <p:nvPr/>
        </p:nvSpPr>
        <p:spPr>
          <a:xfrm>
            <a:off x="952666" y="455132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준비하기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CB3489-9140-448E-B5DC-F6F11C297DFC}"/>
              </a:ext>
            </a:extLst>
          </p:cNvPr>
          <p:cNvSpPr/>
          <p:nvPr/>
        </p:nvSpPr>
        <p:spPr>
          <a:xfrm>
            <a:off x="1254330" y="489412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x_val.reshape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(-1, 28, 28, 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A2E4D-4B02-42A6-90AC-E5AEAD2CB105}"/>
              </a:ext>
            </a:extLst>
          </p:cNvPr>
          <p:cNvSpPr/>
          <p:nvPr/>
        </p:nvSpPr>
        <p:spPr>
          <a:xfrm>
            <a:off x="1254329" y="540661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x_train.shape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10315-DDE3-4D0B-985B-DE1BD9F191B7}"/>
              </a:ext>
            </a:extLst>
          </p:cNvPr>
          <p:cNvSpPr txBox="1"/>
          <p:nvPr/>
        </p:nvSpPr>
        <p:spPr>
          <a:xfrm>
            <a:off x="1335783" y="5708379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(48000, 28, 28, 1)</a:t>
            </a:r>
            <a:endParaRPr lang="ko-KR" altLang="en-US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197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다시 신경망으로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A78ED-3547-4612-9E20-21F96CC8D0ED}"/>
              </a:ext>
            </a:extLst>
          </p:cNvPr>
          <p:cNvSpPr/>
          <p:nvPr/>
        </p:nvSpPr>
        <p:spPr>
          <a:xfrm>
            <a:off x="1001691" y="1030052"/>
            <a:ext cx="8550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2010</a:t>
            </a:r>
            <a:r>
              <a:rPr lang="ko-KR" altLang="en-US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년경부터 일부 사람들이 중요한 성과를 내며 신경망은 다시 주목을 받았다</a:t>
            </a:r>
            <a:r>
              <a:rPr lang="en-US" altLang="ko-KR" sz="1800" i="1">
                <a:solidFill>
                  <a:srgbClr val="494E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1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77578" y="5171978"/>
            <a:ext cx="835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인텔의 고든 무어가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1965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주장한 법칙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반도체의 집적회로 성능은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개월마다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배로 증가한다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법칙이다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이는 컴퓨팅 환경의 발전이 신경망의 이론을 뒷받침 하면서 이론으로만 존재 했던 여러 가지를 가능하게 만들었다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9277E4-43A6-478A-ACFE-7F8813C8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891" y="1824063"/>
            <a:ext cx="47625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386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 표준화 전처리하기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x_train = x_train / 255</a:t>
            </a:r>
          </a:p>
          <a:p>
            <a:r>
              <a:rPr lang="nn-NO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x_val = x_val / 255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0C050-57C2-4FD3-BC3B-D0A515100E11}"/>
              </a:ext>
            </a:extLst>
          </p:cNvPr>
          <p:cNvSpPr txBox="1"/>
          <p:nvPr/>
        </p:nvSpPr>
        <p:spPr>
          <a:xfrm>
            <a:off x="952666" y="2808683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950EC6-3668-49FC-8436-8D260DF4B84F}"/>
              </a:ext>
            </a:extLst>
          </p:cNvPr>
          <p:cNvSpPr/>
          <p:nvPr/>
        </p:nvSpPr>
        <p:spPr>
          <a:xfrm>
            <a:off x="1254330" y="3151484"/>
            <a:ext cx="8622487" cy="646331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ConvolutionNetwork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n_kernels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=10, units=100,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=128,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=0.01)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cn.fit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018B-5DB6-4540-97E1-547C6540009C}"/>
              </a:ext>
            </a:extLst>
          </p:cNvPr>
          <p:cNvSpPr txBox="1"/>
          <p:nvPr/>
        </p:nvSpPr>
        <p:spPr>
          <a:xfrm>
            <a:off x="1304763" y="3958492"/>
            <a:ext cx="523412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0 ..................................................................................................................</a:t>
            </a:r>
          </a:p>
          <a:p>
            <a:pPr lvl="0"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1 ...................................................................................................................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>
              <a:defRPr/>
            </a:pP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에포크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19 ................................................................................................................. </a:t>
            </a:r>
          </a:p>
          <a:p>
            <a:pPr lvl="0">
              <a:defRPr/>
            </a:pP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468404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텐서플로를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 이용한 구현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5.2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8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8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 훈련</a:t>
            </a:r>
            <a:endParaRPr lang="ko-KR" altLang="en-US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445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검증 손실 그래프 그리고 검증 세트의 정확도 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138499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cn.val_losses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('iteration')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6978" name="Picture 2">
            <a:extLst>
              <a:ext uri="{FF2B5EF4-FFF2-40B4-BE49-F238E27FC236}">
                <a16:creationId xmlns:a16="http://schemas.microsoft.com/office/drawing/2014/main" id="{AC9B506D-088B-4530-8E9B-629A4E9B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68" y="3570985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77C175-CBE8-45C3-9AA2-535D760F22C3}"/>
              </a:ext>
            </a:extLst>
          </p:cNvPr>
          <p:cNvSpPr/>
          <p:nvPr/>
        </p:nvSpPr>
        <p:spPr>
          <a:xfrm>
            <a:off x="1254329" y="606653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cn.score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13290-484A-4E35-998F-792633569D2C}"/>
              </a:ext>
            </a:extLst>
          </p:cNvPr>
          <p:cNvSpPr txBox="1"/>
          <p:nvPr/>
        </p:nvSpPr>
        <p:spPr>
          <a:xfrm>
            <a:off x="1352060" y="6343534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0.87725</a:t>
            </a:r>
            <a:endParaRPr lang="ko-KR" altLang="en-US" sz="105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73184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5.1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연산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5.2 </a:t>
            </a:r>
            <a:r>
              <a:rPr kumimoji="0" lang="ko-KR" altLang="en-US" sz="1800" i="0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5.3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케라스로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합성곱</a:t>
            </a:r>
            <a:r>
              <a:rPr kumimoji="0" lang="ko-KR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신경망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5003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합성곱 신경망 이해</a:t>
            </a:r>
          </a:p>
        </p:txBody>
      </p:sp>
    </p:spTree>
    <p:extLst>
      <p:ext uri="{BB962C8B-B14F-4D97-AF65-F5344CB8AC3E}">
        <p14:creationId xmlns:p14="http://schemas.microsoft.com/office/powerpoint/2010/main" val="57036758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필요한 클래스들을 임포트하기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import Conv2D, MaxPooling2D, Flatten, Dense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1BA04-F396-4B1A-A264-B5F89DA0FE49}"/>
              </a:ext>
            </a:extLst>
          </p:cNvPr>
          <p:cNvSpPr txBox="1"/>
          <p:nvPr/>
        </p:nvSpPr>
        <p:spPr>
          <a:xfrm>
            <a:off x="952666" y="252365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FCC2D-0C80-426F-B8A2-E9EF2741692E}"/>
              </a:ext>
            </a:extLst>
          </p:cNvPr>
          <p:cNvSpPr/>
          <p:nvPr/>
        </p:nvSpPr>
        <p:spPr>
          <a:xfrm>
            <a:off x="1254330" y="2866454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conv1.add(Conv2D(10, (3, 3),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=(28, 28, 1)))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57315" y="3368380"/>
            <a:ext cx="5869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Conv2D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커널의 개수이다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두번째 매개변수는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커널의 크기로 높이와 너비를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튜플로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activation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렐루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지정한다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padding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same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이때 대소문자를 구분하지 않는다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Sequential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클래스에 층을 처음 추가할 때는 배치 차원을 제외한 입력의 크기를 지정한다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4468069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풀링층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쌓기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4810870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conv1.add(MaxPooling2D((2, 2)))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C5952-57A6-46FD-9945-D61D71B8719A}"/>
              </a:ext>
            </a:extLst>
          </p:cNvPr>
          <p:cNvSpPr txBox="1"/>
          <p:nvPr/>
        </p:nvSpPr>
        <p:spPr>
          <a:xfrm>
            <a:off x="1357315" y="5148983"/>
            <a:ext cx="831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MaxPooling2D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클래스의 첫 번째 매개변수는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풀링의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높이와 너비를 나타내는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튜플이며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스트라이드는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strides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 지정할 수 있음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padding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지정하며 기본값은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'valid'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5930E-FF4D-445F-ADAE-A17D23E5BD72}"/>
              </a:ext>
            </a:extLst>
          </p:cNvPr>
          <p:cNvSpPr txBox="1"/>
          <p:nvPr/>
        </p:nvSpPr>
        <p:spPr>
          <a:xfrm>
            <a:off x="952666" y="5677527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4.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연결층에 주입할 수 있도록 특성 맵 펼치기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745494-D03D-4FFA-80FA-5890EE3AD2CD}"/>
              </a:ext>
            </a:extLst>
          </p:cNvPr>
          <p:cNvSpPr/>
          <p:nvPr/>
        </p:nvSpPr>
        <p:spPr>
          <a:xfrm>
            <a:off x="1254330" y="6020328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conv1.add(Flatten())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57315" y="6358441"/>
            <a:ext cx="7784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풀링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다음에는 완전 연결층에 연결하기 위해 배치 차원을 제외하고 일렬로 펼쳐야 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이 일은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Flatten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클래스가 수행함</a:t>
            </a:r>
            <a:endParaRPr lang="en-US" altLang="ko-KR" sz="12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2732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케라스로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만들기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5.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완전 </a:t>
            </a:r>
            <a:r>
              <a:rPr kumimoji="1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연결층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쌓기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conv1.add(Dense(10, activation='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00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첫 번째 완전 연결층에는 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100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개의 뉴런을 사용하고 </a:t>
            </a:r>
            <a:r>
              <a:rPr kumimoji="1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렐루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활성화 함수를 적용한다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마지막 출력층에는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클래스에 대응하는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뉴런을 사용하고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소프트맥스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활성화 함수를 적용한다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284DE-F8F7-45C5-93A6-B39D3466E3DC}"/>
              </a:ext>
            </a:extLst>
          </p:cNvPr>
          <p:cNvSpPr txBox="1"/>
          <p:nvPr/>
        </p:nvSpPr>
        <p:spPr>
          <a:xfrm>
            <a:off x="952666" y="3212080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6.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구조 살펴보기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378BB3-1920-4908-BA4A-566E01088C40}"/>
              </a:ext>
            </a:extLst>
          </p:cNvPr>
          <p:cNvSpPr/>
          <p:nvPr/>
        </p:nvSpPr>
        <p:spPr>
          <a:xfrm>
            <a:off x="1254330" y="3554881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conv1.summary()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E95B2-B718-457E-A724-346691A36BAE}"/>
              </a:ext>
            </a:extLst>
          </p:cNvPr>
          <p:cNvSpPr txBox="1"/>
          <p:nvPr/>
        </p:nvSpPr>
        <p:spPr>
          <a:xfrm>
            <a:off x="1328178" y="3928459"/>
            <a:ext cx="4977645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Model: "sequential"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Layer (type)                 Output Shape              Param #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conv2d (Conv2D)              (None, 28, 28, 10)        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( 3x3x1x10+10 )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max_pooling2d (MaxPooling2D) (None, 14, 14, 10)        0         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flatten (Flatten)            (None, 1960)              0     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( 14x14x10 )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 (Dense)                (None, 100)               196100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( 1960x100+100 )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_________________________________________________________________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dense_1 (Dense)              (None, 10)                1010              </a:t>
            </a:r>
            <a:r>
              <a:rPr lang="en-US" altLang="ko-KR" sz="105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( 100x10+10 )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=================================================================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Total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Trainable params: 197,210</a:t>
            </a:r>
          </a:p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92603424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1.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컴파일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conv1.compile(optimizer='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metrics=['accuracy'])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035CB-09E4-46E8-A154-032B80677F68}"/>
              </a:ext>
            </a:extLst>
          </p:cNvPr>
          <p:cNvSpPr txBox="1"/>
          <p:nvPr/>
        </p:nvSpPr>
        <p:spPr>
          <a:xfrm>
            <a:off x="1320529" y="2582446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- </a:t>
            </a:r>
            <a:r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다중 분류를 위한 크로스 엔트로피 손실 함수를 사용한다</a:t>
            </a: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정확도를 관찰하기 위해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metrics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매개변수에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'accuracy'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리스트로 전달한다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옵티마이저를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사용한다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Adaptive Moment Estimation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줄여 만든 이름이다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 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아담은 손실 함수의 값이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최적값에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가까워질수록 </a:t>
            </a:r>
            <a:r>
              <a:rPr lang="ko-KR" altLang="en-US" sz="12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학습률을</a:t>
            </a:r>
            <a:r>
              <a:rPr lang="ko-KR" altLang="en-US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낮춰 손실 함수의 값이 안정적으로 수렴될 수 있게 해준다</a:t>
            </a:r>
            <a:r>
              <a:rPr lang="en-US" altLang="ko-KR" sz="12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EDE7F-C859-447B-A3CD-915B5EC1EE0B}"/>
              </a:ext>
            </a:extLst>
          </p:cNvPr>
          <p:cNvSpPr txBox="1"/>
          <p:nvPr/>
        </p:nvSpPr>
        <p:spPr>
          <a:xfrm>
            <a:off x="973505" y="365071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모델 훈련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8DBD65-5799-4AFC-9C22-BE7E94693CDF}"/>
              </a:ext>
            </a:extLst>
          </p:cNvPr>
          <p:cNvSpPr/>
          <p:nvPr/>
        </p:nvSpPr>
        <p:spPr>
          <a:xfrm>
            <a:off x="1275169" y="3993516"/>
            <a:ext cx="8622487" cy="461665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history = conv1.fit(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epochs=20, </a:t>
            </a:r>
          </a:p>
          <a:p>
            <a:pPr lvl="0"/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y_val_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encoded))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577DE-20D0-4E99-A846-8B351A2D49DE}"/>
              </a:ext>
            </a:extLst>
          </p:cNvPr>
          <p:cNvSpPr txBox="1"/>
          <p:nvPr/>
        </p:nvSpPr>
        <p:spPr>
          <a:xfrm>
            <a:off x="1320529" y="4542811"/>
            <a:ext cx="87879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Train on 48000 samples, validate on 12000 samples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1/20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171us/sample - loss: 0.4442 - accuracy: 0.8434 -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0.3229 -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0.8862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166us/sample - loss: 0.3005 - accuracy: 0.8923 -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0.2860 -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0.8968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3/20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160us/sample - loss: 0.2568 - accuracy: 0.9062 -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0.2626 -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0.9043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Epoch 20/20</a:t>
            </a: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48000/48000 [==============================] - 8s 172us/sample - loss: 0.0356 - accuracy: 0.9875 -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val_loss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0.4264 - </a:t>
            </a:r>
            <a:r>
              <a:rPr lang="en-US" altLang="ko-KR" sz="10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val_accuracy</a:t>
            </a:r>
            <a:r>
              <a:rPr lang="en-US" altLang="ko-KR" sz="10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0.9135</a:t>
            </a:r>
          </a:p>
        </p:txBody>
      </p:sp>
    </p:spTree>
    <p:extLst>
      <p:ext uri="{BB962C8B-B14F-4D97-AF65-F5344CB8AC3E}">
        <p14:creationId xmlns:p14="http://schemas.microsoft.com/office/powerpoint/2010/main" val="224548725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모델 훈련하기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25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3.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손실 그래프와 정확도 그래프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63F774-F4E8-4804-92E4-38ED4EA026BB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['loss'])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('loss')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66" name="Picture 2">
            <a:extLst>
              <a:ext uri="{FF2B5EF4-FFF2-40B4-BE49-F238E27FC236}">
                <a16:creationId xmlns:a16="http://schemas.microsoft.com/office/drawing/2014/main" id="{1BD00E00-AF91-4F44-B0FF-2330C687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15237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5A171-A918-4BDE-AC10-3719C5F7AB43}"/>
              </a:ext>
            </a:extLst>
          </p:cNvPr>
          <p:cNvSpPr/>
          <p:nvPr/>
        </p:nvSpPr>
        <p:spPr>
          <a:xfrm>
            <a:off x="1254330" y="455839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['accuracy'])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('accuracy')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('epoch')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'])</a:t>
            </a:r>
          </a:p>
          <a:p>
            <a:pPr lvl="0"/>
            <a:r>
              <a:rPr lang="en-US" altLang="ko-KR" sz="120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 pitchFamily="50" charset="-127"/>
              <a:cs typeface="+mn-cs"/>
            </a:endParaRPr>
          </a:p>
        </p:txBody>
      </p:sp>
      <p:pic>
        <p:nvPicPr>
          <p:cNvPr id="139270" name="Picture 6">
            <a:extLst>
              <a:ext uri="{FF2B5EF4-FFF2-40B4-BE49-F238E27FC236}">
                <a16:creationId xmlns:a16="http://schemas.microsoft.com/office/drawing/2014/main" id="{F163AEB8-51D8-4B30-A485-4921A40C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4188701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8724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pic>
        <p:nvPicPr>
          <p:cNvPr id="5" name="그래픽 4" descr="남자">
            <a:extLst>
              <a:ext uri="{FF2B5EF4-FFF2-40B4-BE49-F238E27FC236}">
                <a16:creationId xmlns:a16="http://schemas.microsoft.com/office/drawing/2014/main" id="{5CFF970E-151C-4261-97C2-3BF61549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2913993"/>
            <a:ext cx="914400" cy="680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F324F-2396-4489-8089-2E5984A4AA54}"/>
              </a:ext>
            </a:extLst>
          </p:cNvPr>
          <p:cNvSpPr txBox="1"/>
          <p:nvPr/>
        </p:nvSpPr>
        <p:spPr>
          <a:xfrm>
            <a:off x="22676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그래픽 15" descr="남자">
            <a:extLst>
              <a:ext uri="{FF2B5EF4-FFF2-40B4-BE49-F238E27FC236}">
                <a16:creationId xmlns:a16="http://schemas.microsoft.com/office/drawing/2014/main" id="{ED289B1A-B22E-4F81-823E-D5695B47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2913993"/>
            <a:ext cx="914400" cy="6805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A60212-9C1C-4D75-A2B0-AD38F7EBE466}"/>
              </a:ext>
            </a:extLst>
          </p:cNvPr>
          <p:cNvSpPr txBox="1"/>
          <p:nvPr/>
        </p:nvSpPr>
        <p:spPr>
          <a:xfrm>
            <a:off x="27248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그래픽 17" descr="남자">
            <a:extLst>
              <a:ext uri="{FF2B5EF4-FFF2-40B4-BE49-F238E27FC236}">
                <a16:creationId xmlns:a16="http://schemas.microsoft.com/office/drawing/2014/main" id="{AA50621E-352C-4F97-A2FC-BC7CB117C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2913993"/>
            <a:ext cx="914400" cy="680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00140-2FA0-45A5-A448-C181F0649CCC}"/>
              </a:ext>
            </a:extLst>
          </p:cNvPr>
          <p:cNvSpPr txBox="1"/>
          <p:nvPr/>
        </p:nvSpPr>
        <p:spPr>
          <a:xfrm>
            <a:off x="3182029" y="304274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그래픽 19" descr="남자">
            <a:extLst>
              <a:ext uri="{FF2B5EF4-FFF2-40B4-BE49-F238E27FC236}">
                <a16:creationId xmlns:a16="http://schemas.microsoft.com/office/drawing/2014/main" id="{476DA1D2-5AAE-4ACD-98A5-C9B1C86F1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2913993"/>
            <a:ext cx="914400" cy="680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354260-28F1-4EE3-90FE-270820806947}"/>
              </a:ext>
            </a:extLst>
          </p:cNvPr>
          <p:cNvSpPr txBox="1"/>
          <p:nvPr/>
        </p:nvSpPr>
        <p:spPr>
          <a:xfrm>
            <a:off x="3951675" y="3042744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/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E23AA-C3D0-4534-96AF-8BCCBF671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3069599"/>
                <a:ext cx="4328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9D8B58-5A34-455B-B046-B17F24CFFB15}"/>
              </a:ext>
            </a:extLst>
          </p:cNvPr>
          <p:cNvSpPr/>
          <p:nvPr/>
        </p:nvSpPr>
        <p:spPr>
          <a:xfrm>
            <a:off x="2628057" y="2816771"/>
            <a:ext cx="908458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240936E-E2BF-4A47-AC79-E047D8FDF764}"/>
              </a:ext>
            </a:extLst>
          </p:cNvPr>
          <p:cNvSpPr/>
          <p:nvPr/>
        </p:nvSpPr>
        <p:spPr>
          <a:xfrm>
            <a:off x="3900839" y="2816771"/>
            <a:ext cx="450443" cy="84608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그래픽 24" descr="남자">
            <a:extLst>
              <a:ext uri="{FF2B5EF4-FFF2-40B4-BE49-F238E27FC236}">
                <a16:creationId xmlns:a16="http://schemas.microsoft.com/office/drawing/2014/main" id="{73A6C261-883A-45CB-AFEB-6BE6AE23C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234" y="4381729"/>
            <a:ext cx="914400" cy="6805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D04BA-81D1-4F66-8F41-EFA9542FA30D}"/>
              </a:ext>
            </a:extLst>
          </p:cNvPr>
          <p:cNvSpPr txBox="1"/>
          <p:nvPr/>
        </p:nvSpPr>
        <p:spPr>
          <a:xfrm>
            <a:off x="22676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" name="그래픽 26" descr="남자">
            <a:extLst>
              <a:ext uri="{FF2B5EF4-FFF2-40B4-BE49-F238E27FC236}">
                <a16:creationId xmlns:a16="http://schemas.microsoft.com/office/drawing/2014/main" id="{DB06C3AC-46AA-458F-A6D3-F84DC923A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434" y="4381729"/>
            <a:ext cx="914400" cy="6805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AB066D-C54E-473E-B6B8-F0A20E3477E6}"/>
              </a:ext>
            </a:extLst>
          </p:cNvPr>
          <p:cNvSpPr txBox="1"/>
          <p:nvPr/>
        </p:nvSpPr>
        <p:spPr>
          <a:xfrm>
            <a:off x="27248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9" name="그래픽 28" descr="남자">
            <a:extLst>
              <a:ext uri="{FF2B5EF4-FFF2-40B4-BE49-F238E27FC236}">
                <a16:creationId xmlns:a16="http://schemas.microsoft.com/office/drawing/2014/main" id="{3333F286-A0C5-4E0E-BECC-951DA18B7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5634" y="4381729"/>
            <a:ext cx="914400" cy="6805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AEBF53-69E0-4A33-B9D2-1A79D4092213}"/>
              </a:ext>
            </a:extLst>
          </p:cNvPr>
          <p:cNvSpPr txBox="1"/>
          <p:nvPr/>
        </p:nvSpPr>
        <p:spPr>
          <a:xfrm>
            <a:off x="3182029" y="451048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1" name="그래픽 30" descr="남자">
            <a:extLst>
              <a:ext uri="{FF2B5EF4-FFF2-40B4-BE49-F238E27FC236}">
                <a16:creationId xmlns:a16="http://schemas.microsoft.com/office/drawing/2014/main" id="{D246E9D2-C6C8-473A-9632-DD917AAAD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320" y="4381729"/>
            <a:ext cx="914400" cy="6805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A959F6-BA69-409B-A942-5D13CF7ABFA9}"/>
              </a:ext>
            </a:extLst>
          </p:cNvPr>
          <p:cNvSpPr txBox="1"/>
          <p:nvPr/>
        </p:nvSpPr>
        <p:spPr>
          <a:xfrm>
            <a:off x="3951675" y="451048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/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9F150-9EB5-42F3-9C85-5581058A4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864" y="4537335"/>
                <a:ext cx="4328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1832E45-0CD6-4D99-8822-B4F5CC50367B}"/>
              </a:ext>
            </a:extLst>
          </p:cNvPr>
          <p:cNvSpPr/>
          <p:nvPr/>
        </p:nvSpPr>
        <p:spPr>
          <a:xfrm>
            <a:off x="3157829" y="3824288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88228B-C6BD-4A4A-A924-C4EE404B09DB}"/>
              </a:ext>
            </a:extLst>
          </p:cNvPr>
          <p:cNvSpPr txBox="1"/>
          <p:nvPr/>
        </p:nvSpPr>
        <p:spPr>
          <a:xfrm>
            <a:off x="3239834" y="2440930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출전 제외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098EFC9-7800-4BB9-9D3E-507B635CA679}"/>
              </a:ext>
            </a:extLst>
          </p:cNvPr>
          <p:cNvCxnSpPr>
            <a:stCxn id="37" idx="1"/>
            <a:endCxn id="8" idx="0"/>
          </p:cNvCxnSpPr>
          <p:nvPr/>
        </p:nvCxnSpPr>
        <p:spPr>
          <a:xfrm rot="10800000" flipV="1">
            <a:off x="3082286" y="2571735"/>
            <a:ext cx="157548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AD3CDF5A-91C5-4547-800E-A8A8DBBBA9DC}"/>
              </a:ext>
            </a:extLst>
          </p:cNvPr>
          <p:cNvCxnSpPr>
            <a:cxnSpLocks/>
            <a:stCxn id="37" idx="3"/>
            <a:endCxn id="24" idx="0"/>
          </p:cNvCxnSpPr>
          <p:nvPr/>
        </p:nvCxnSpPr>
        <p:spPr>
          <a:xfrm>
            <a:off x="3977536" y="2571735"/>
            <a:ext cx="148525" cy="245036"/>
          </a:xfrm>
          <a:prstGeom prst="curved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C42CCF99-BAEA-479B-A169-AD7373C662BA}"/>
              </a:ext>
            </a:extLst>
          </p:cNvPr>
          <p:cNvSpPr/>
          <p:nvPr/>
        </p:nvSpPr>
        <p:spPr>
          <a:xfrm>
            <a:off x="5941183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4B351D8-44E9-4A17-872B-9750CB228A08}"/>
              </a:ext>
            </a:extLst>
          </p:cNvPr>
          <p:cNvSpPr/>
          <p:nvPr/>
        </p:nvSpPr>
        <p:spPr>
          <a:xfrm>
            <a:off x="5941183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1D5F8E6-D53F-4B94-BFA4-03966EE73860}"/>
              </a:ext>
            </a:extLst>
          </p:cNvPr>
          <p:cNvSpPr/>
          <p:nvPr/>
        </p:nvSpPr>
        <p:spPr>
          <a:xfrm>
            <a:off x="5941183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1D021E3-7AFF-4441-BEEC-B5BD8956B693}"/>
              </a:ext>
            </a:extLst>
          </p:cNvPr>
          <p:cNvSpPr/>
          <p:nvPr/>
        </p:nvSpPr>
        <p:spPr>
          <a:xfrm>
            <a:off x="5941183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E863BA-5ED3-4B81-88C4-8216718B9A54}"/>
              </a:ext>
            </a:extLst>
          </p:cNvPr>
          <p:cNvSpPr txBox="1"/>
          <p:nvPr/>
        </p:nvSpPr>
        <p:spPr>
          <a:xfrm>
            <a:off x="5958779" y="501705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30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/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E09AC5-032B-46F6-9B4A-19F1CAF45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909586" y="4265387"/>
                <a:ext cx="4677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27D16D59-AAE1-4534-AA89-A9F5A3D3644B}"/>
              </a:ext>
            </a:extLst>
          </p:cNvPr>
          <p:cNvSpPr/>
          <p:nvPr/>
        </p:nvSpPr>
        <p:spPr>
          <a:xfrm rot="16200000">
            <a:off x="6844665" y="3824287"/>
            <a:ext cx="281678" cy="391903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54D94B-A180-495A-A8B4-61ED94A93F5A}"/>
              </a:ext>
            </a:extLst>
          </p:cNvPr>
          <p:cNvSpPr/>
          <p:nvPr/>
        </p:nvSpPr>
        <p:spPr>
          <a:xfrm>
            <a:off x="7598538" y="276965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AF27E8E-6B20-481F-B68C-64423C9EAC9F}"/>
              </a:ext>
            </a:extLst>
          </p:cNvPr>
          <p:cNvSpPr/>
          <p:nvPr/>
        </p:nvSpPr>
        <p:spPr>
          <a:xfrm>
            <a:off x="7598538" y="320807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59E1025-0E57-4749-9AB6-82BE1D55FF3A}"/>
              </a:ext>
            </a:extLst>
          </p:cNvPr>
          <p:cNvSpPr/>
          <p:nvPr/>
        </p:nvSpPr>
        <p:spPr>
          <a:xfrm>
            <a:off x="7598538" y="3646493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0E10AA-4C00-4046-9FEF-90BCB0462BAD}"/>
              </a:ext>
            </a:extLst>
          </p:cNvPr>
          <p:cNvSpPr/>
          <p:nvPr/>
        </p:nvSpPr>
        <p:spPr>
          <a:xfrm>
            <a:off x="7598538" y="4945112"/>
            <a:ext cx="373746" cy="373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0DFD7-1285-4EAF-B996-620E8C8EF74F}"/>
              </a:ext>
            </a:extLst>
          </p:cNvPr>
          <p:cNvSpPr txBox="1"/>
          <p:nvPr/>
        </p:nvSpPr>
        <p:spPr>
          <a:xfrm>
            <a:off x="7616134" y="50011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25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/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09E646-B600-438B-920D-60BC6EC52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66941" y="4265387"/>
                <a:ext cx="46771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F1A6AA0-53F4-47AA-B909-6BBAEBA720C2}"/>
              </a:ext>
            </a:extLst>
          </p:cNvPr>
          <p:cNvSpPr/>
          <p:nvPr/>
        </p:nvSpPr>
        <p:spPr>
          <a:xfrm>
            <a:off x="5875035" y="3185858"/>
            <a:ext cx="520509" cy="88241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14C576E-4101-4C11-93F1-07D59BAF1FDE}"/>
              </a:ext>
            </a:extLst>
          </p:cNvPr>
          <p:cNvSpPr/>
          <p:nvPr/>
        </p:nvSpPr>
        <p:spPr>
          <a:xfrm>
            <a:off x="5867801" y="4877651"/>
            <a:ext cx="520509" cy="50890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CAA2C3-29BF-4650-95D9-FDD04D07BFA6}"/>
              </a:ext>
            </a:extLst>
          </p:cNvPr>
          <p:cNvSpPr txBox="1"/>
          <p:nvPr/>
        </p:nvSpPr>
        <p:spPr>
          <a:xfrm>
            <a:off x="6615049" y="304274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</a:t>
            </a:r>
            <a:endParaRPr kumimoji="1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4503A97E-D71A-4E3D-8900-A078650A24E8}"/>
              </a:ext>
            </a:extLst>
          </p:cNvPr>
          <p:cNvCxnSpPr>
            <a:cxnSpLocks/>
            <a:stCxn id="62" idx="1"/>
            <a:endCxn id="58" idx="3"/>
          </p:cNvCxnSpPr>
          <p:nvPr/>
        </p:nvCxnSpPr>
        <p:spPr>
          <a:xfrm rot="10800000" flipV="1">
            <a:off x="6395545" y="3173549"/>
            <a:ext cx="219505" cy="45351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F8D84B95-6149-4F74-92D6-0318D99026EE}"/>
              </a:ext>
            </a:extLst>
          </p:cNvPr>
          <p:cNvCxnSpPr>
            <a:cxnSpLocks/>
            <a:stCxn id="62" idx="1"/>
            <a:endCxn id="59" idx="3"/>
          </p:cNvCxnSpPr>
          <p:nvPr/>
        </p:nvCxnSpPr>
        <p:spPr>
          <a:xfrm rot="10800000" flipV="1">
            <a:off x="6388311" y="3173548"/>
            <a:ext cx="226739" cy="195855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012895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드롭아웃에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대하여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AACBDB-9CC5-43B6-A0A8-86D45336865A}"/>
              </a:ext>
            </a:extLst>
          </p:cNvPr>
          <p:cNvSpPr txBox="1"/>
          <p:nvPr/>
        </p:nvSpPr>
        <p:spPr>
          <a:xfrm>
            <a:off x="3085876" y="2433296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</a:t>
            </a:r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B5A0B891-C0C4-4D3A-9B9B-FE86833FC943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3243309" y="4618031"/>
            <a:ext cx="258479" cy="493377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3CA5B7F-7CA6-40C0-B673-448D1A6B84BB}"/>
              </a:ext>
            </a:extLst>
          </p:cNvPr>
          <p:cNvSpPr txBox="1"/>
          <p:nvPr/>
        </p:nvSpPr>
        <p:spPr>
          <a:xfrm>
            <a:off x="2707339" y="5387201"/>
            <a:ext cx="13083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비율 </a:t>
            </a: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0.25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55F9DB-5B3B-44AA-8CDA-14CE2CB41997}"/>
              </a:ext>
            </a:extLst>
          </p:cNvPr>
          <p:cNvSpPr txBox="1"/>
          <p:nvPr/>
        </p:nvSpPr>
        <p:spPr>
          <a:xfrm>
            <a:off x="3501787" y="4984449"/>
            <a:ext cx="10278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33% 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증가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9FA9AB2-FB42-40AE-B6AB-41691E1CC399}"/>
              </a:ext>
            </a:extLst>
          </p:cNvPr>
          <p:cNvSpPr txBox="1"/>
          <p:nvPr/>
        </p:nvSpPr>
        <p:spPr>
          <a:xfrm>
            <a:off x="1299138" y="4364115"/>
            <a:ext cx="1119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</a:t>
            </a:r>
            <a:r>
              <a:rPr lang="ko-KR" altLang="en-US" sz="105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아웃된</a:t>
            </a: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뉴런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E28632-4711-4D8D-808E-763330907445}"/>
              </a:ext>
            </a:extLst>
          </p:cNvPr>
          <p:cNvGrpSpPr/>
          <p:nvPr/>
        </p:nvGrpSpPr>
        <p:grpSpPr>
          <a:xfrm>
            <a:off x="2418355" y="2815232"/>
            <a:ext cx="1671962" cy="2077060"/>
            <a:chOff x="2418355" y="2815232"/>
            <a:chExt cx="1671962" cy="2077060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2C58E92-353E-4A5E-AA7E-DEC00BBA10CA}"/>
                </a:ext>
              </a:extLst>
            </p:cNvPr>
            <p:cNvSpPr/>
            <p:nvPr/>
          </p:nvSpPr>
          <p:spPr>
            <a:xfrm>
              <a:off x="2493783" y="281523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1682746-B436-405D-883D-C9DCDDBD7AF1}"/>
                </a:ext>
              </a:extLst>
            </p:cNvPr>
            <p:cNvSpPr/>
            <p:nvPr/>
          </p:nvSpPr>
          <p:spPr>
            <a:xfrm>
              <a:off x="2493783" y="3989338"/>
              <a:ext cx="315900" cy="315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DA4D935-11E8-4744-8392-342F172B3EDA}"/>
                </a:ext>
              </a:extLst>
            </p:cNvPr>
            <p:cNvSpPr/>
            <p:nvPr/>
          </p:nvSpPr>
          <p:spPr>
            <a:xfrm>
              <a:off x="3774417" y="3675989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816DF9AC-EB3D-4004-A298-43678AD147A4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809683" y="2973182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6F25745A-CD30-48ED-B25B-E4AA56E2BDC4}"/>
                </a:ext>
              </a:extLst>
            </p:cNvPr>
            <p:cNvCxnSpPr>
              <a:cxnSpLocks/>
              <a:stCxn id="84" idx="6"/>
              <a:endCxn id="60" idx="2"/>
            </p:cNvCxnSpPr>
            <p:nvPr/>
          </p:nvCxnSpPr>
          <p:spPr>
            <a:xfrm>
              <a:off x="2821356" y="3560235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CB3172C-0444-45A8-B584-8853584C342F}"/>
                </a:ext>
              </a:extLst>
            </p:cNvPr>
            <p:cNvSpPr/>
            <p:nvPr/>
          </p:nvSpPr>
          <p:spPr>
            <a:xfrm>
              <a:off x="2493783" y="457639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17B6B21F-7BE6-451C-B321-477DEB095B55}"/>
                </a:ext>
              </a:extLst>
            </p:cNvPr>
            <p:cNvCxnSpPr>
              <a:cxnSpLocks/>
              <a:stCxn id="68" idx="6"/>
              <a:endCxn id="60" idx="2"/>
            </p:cNvCxnSpPr>
            <p:nvPr/>
          </p:nvCxnSpPr>
          <p:spPr>
            <a:xfrm flipV="1">
              <a:off x="2809683" y="3833939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8271C26-3F3D-45E5-A324-1E6590599B47}"/>
                </a:ext>
              </a:extLst>
            </p:cNvPr>
            <p:cNvSpPr/>
            <p:nvPr/>
          </p:nvSpPr>
          <p:spPr>
            <a:xfrm>
              <a:off x="3774417" y="3065339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C2FECF3E-3C38-47F7-8702-EF8F31591C52}"/>
                </a:ext>
              </a:extLst>
            </p:cNvPr>
            <p:cNvSpPr/>
            <p:nvPr/>
          </p:nvSpPr>
          <p:spPr>
            <a:xfrm>
              <a:off x="3774417" y="4288282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EE730DD-1374-4819-ADDF-1905FE55E5AD}"/>
                </a:ext>
              </a:extLst>
            </p:cNvPr>
            <p:cNvCxnSpPr>
              <a:cxnSpLocks/>
              <a:stCxn id="56" idx="6"/>
              <a:endCxn id="72" idx="2"/>
            </p:cNvCxnSpPr>
            <p:nvPr/>
          </p:nvCxnSpPr>
          <p:spPr>
            <a:xfrm>
              <a:off x="2809683" y="2973182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C562E7FC-32E8-4F35-A2EC-E38C2BFD3A46}"/>
                </a:ext>
              </a:extLst>
            </p:cNvPr>
            <p:cNvCxnSpPr>
              <a:cxnSpLocks/>
              <a:stCxn id="56" idx="6"/>
              <a:endCxn id="71" idx="2"/>
            </p:cNvCxnSpPr>
            <p:nvPr/>
          </p:nvCxnSpPr>
          <p:spPr>
            <a:xfrm>
              <a:off x="2809683" y="2973182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0E6A4DD1-DAE1-4C7A-A001-72BD4AEE7A85}"/>
                </a:ext>
              </a:extLst>
            </p:cNvPr>
            <p:cNvCxnSpPr>
              <a:cxnSpLocks/>
              <a:stCxn id="84" idx="6"/>
              <a:endCxn id="71" idx="2"/>
            </p:cNvCxnSpPr>
            <p:nvPr/>
          </p:nvCxnSpPr>
          <p:spPr>
            <a:xfrm flipV="1">
              <a:off x="2821356" y="3223289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EAC616A-8290-4350-9168-235FA5EF9F1A}"/>
                </a:ext>
              </a:extLst>
            </p:cNvPr>
            <p:cNvCxnSpPr>
              <a:cxnSpLocks/>
              <a:stCxn id="68" idx="6"/>
              <a:endCxn id="71" idx="2"/>
            </p:cNvCxnSpPr>
            <p:nvPr/>
          </p:nvCxnSpPr>
          <p:spPr>
            <a:xfrm flipV="1">
              <a:off x="2809683" y="3223289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215F43F-8816-46AA-95CA-55CDEAF8F383}"/>
                </a:ext>
              </a:extLst>
            </p:cNvPr>
            <p:cNvCxnSpPr>
              <a:cxnSpLocks/>
              <a:stCxn id="84" idx="6"/>
              <a:endCxn id="72" idx="2"/>
            </p:cNvCxnSpPr>
            <p:nvPr/>
          </p:nvCxnSpPr>
          <p:spPr>
            <a:xfrm>
              <a:off x="2821356" y="3560235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7F6A6375-C3A8-4822-A32E-CF9D35EB5DE1}"/>
                </a:ext>
              </a:extLst>
            </p:cNvPr>
            <p:cNvCxnSpPr>
              <a:cxnSpLocks/>
              <a:stCxn id="68" idx="6"/>
              <a:endCxn id="72" idx="2"/>
            </p:cNvCxnSpPr>
            <p:nvPr/>
          </p:nvCxnSpPr>
          <p:spPr>
            <a:xfrm flipV="1">
              <a:off x="2809683" y="4446232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ABADC111-DAB7-4FDD-9C6D-21EB76F2203B}"/>
                </a:ext>
              </a:extLst>
            </p:cNvPr>
            <p:cNvSpPr/>
            <p:nvPr/>
          </p:nvSpPr>
          <p:spPr>
            <a:xfrm>
              <a:off x="2505456" y="3402285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6" name="연결선: 구부러짐 95">
              <a:extLst>
                <a:ext uri="{FF2B5EF4-FFF2-40B4-BE49-F238E27FC236}">
                  <a16:creationId xmlns:a16="http://schemas.microsoft.com/office/drawing/2014/main" id="{5CEF883C-9679-4425-A0EA-03D9B1A8A3BB}"/>
                </a:ext>
              </a:extLst>
            </p:cNvPr>
            <p:cNvCxnSpPr>
              <a:cxnSpLocks/>
              <a:stCxn id="95" idx="3"/>
              <a:endCxn id="57" idx="3"/>
            </p:cNvCxnSpPr>
            <p:nvPr/>
          </p:nvCxnSpPr>
          <p:spPr>
            <a:xfrm flipV="1">
              <a:off x="2418355" y="4258976"/>
              <a:ext cx="121690" cy="232097"/>
            </a:xfrm>
            <a:prstGeom prst="curvedConnector2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C63F6436-9FD5-4F82-9099-B42DAF1BD933}"/>
              </a:ext>
            </a:extLst>
          </p:cNvPr>
          <p:cNvSpPr txBox="1"/>
          <p:nvPr/>
        </p:nvSpPr>
        <p:spPr>
          <a:xfrm>
            <a:off x="6460399" y="2419401"/>
            <a:ext cx="14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8C88E3A-A633-473A-9233-A824BB3927E5}"/>
              </a:ext>
            </a:extLst>
          </p:cNvPr>
          <p:cNvSpPr txBox="1"/>
          <p:nvPr/>
        </p:nvSpPr>
        <p:spPr>
          <a:xfrm>
            <a:off x="6081862" y="5373306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 아웃 없음</a:t>
            </a:r>
            <a:endParaRPr lang="ko-KR" altLang="en-US" sz="1000">
              <a:solidFill>
                <a:srgbClr val="00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5E457-072F-4C4A-8BBD-C4B16DEE6EC2}"/>
              </a:ext>
            </a:extLst>
          </p:cNvPr>
          <p:cNvGrpSpPr/>
          <p:nvPr/>
        </p:nvGrpSpPr>
        <p:grpSpPr>
          <a:xfrm>
            <a:off x="5868306" y="2801337"/>
            <a:ext cx="1596534" cy="2077060"/>
            <a:chOff x="5868306" y="2801337"/>
            <a:chExt cx="1596534" cy="2077060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EE3DA60-9B11-4D46-80E2-A2128AF1D6F9}"/>
                </a:ext>
              </a:extLst>
            </p:cNvPr>
            <p:cNvSpPr/>
            <p:nvPr/>
          </p:nvSpPr>
          <p:spPr>
            <a:xfrm>
              <a:off x="5868306" y="280133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BB9A25CC-1D89-4679-A5AC-6B6F0042C053}"/>
                </a:ext>
              </a:extLst>
            </p:cNvPr>
            <p:cNvSpPr/>
            <p:nvPr/>
          </p:nvSpPr>
          <p:spPr>
            <a:xfrm>
              <a:off x="5868306" y="3975443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19DB3EB3-FB9A-48A5-BB2D-9444364DF908}"/>
                </a:ext>
              </a:extLst>
            </p:cNvPr>
            <p:cNvSpPr/>
            <p:nvPr/>
          </p:nvSpPr>
          <p:spPr>
            <a:xfrm>
              <a:off x="7148940" y="366209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7AF6C4E8-F3C2-4354-8054-E6D8F12CB702}"/>
                </a:ext>
              </a:extLst>
            </p:cNvPr>
            <p:cNvCxnSpPr>
              <a:cxnSpLocks/>
              <a:stCxn id="99" idx="6"/>
              <a:endCxn id="101" idx="2"/>
            </p:cNvCxnSpPr>
            <p:nvPr/>
          </p:nvCxnSpPr>
          <p:spPr>
            <a:xfrm>
              <a:off x="6184206" y="2959287"/>
              <a:ext cx="964734" cy="86075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B762C330-3C05-4B54-9BDC-45B0C341C667}"/>
                </a:ext>
              </a:extLst>
            </p:cNvPr>
            <p:cNvCxnSpPr>
              <a:cxnSpLocks/>
              <a:stCxn id="116" idx="6"/>
              <a:endCxn id="101" idx="2"/>
            </p:cNvCxnSpPr>
            <p:nvPr/>
          </p:nvCxnSpPr>
          <p:spPr>
            <a:xfrm>
              <a:off x="6195879" y="3546340"/>
              <a:ext cx="953061" cy="27370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EB7278F-F372-4DA6-8B1B-872D503568F8}"/>
                </a:ext>
              </a:extLst>
            </p:cNvPr>
            <p:cNvSpPr/>
            <p:nvPr/>
          </p:nvSpPr>
          <p:spPr>
            <a:xfrm>
              <a:off x="5868306" y="456249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25C61C2-50E4-4A97-82C4-765CD53D76EA}"/>
                </a:ext>
              </a:extLst>
            </p:cNvPr>
            <p:cNvCxnSpPr>
              <a:cxnSpLocks/>
              <a:stCxn id="105" idx="6"/>
              <a:endCxn id="101" idx="2"/>
            </p:cNvCxnSpPr>
            <p:nvPr/>
          </p:nvCxnSpPr>
          <p:spPr>
            <a:xfrm flipV="1">
              <a:off x="6184206" y="3820044"/>
              <a:ext cx="964734" cy="90040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2E744EC-AF64-408D-9A39-C7275D0FAB82}"/>
                </a:ext>
              </a:extLst>
            </p:cNvPr>
            <p:cNvSpPr/>
            <p:nvPr/>
          </p:nvSpPr>
          <p:spPr>
            <a:xfrm>
              <a:off x="7148940" y="3051444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3834AAD-87E7-4157-8BB9-2F73B8F63DCE}"/>
                </a:ext>
              </a:extLst>
            </p:cNvPr>
            <p:cNvSpPr/>
            <p:nvPr/>
          </p:nvSpPr>
          <p:spPr>
            <a:xfrm>
              <a:off x="7148940" y="4274387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E5F5DB68-70E8-44C6-A3EF-ED913C150D59}"/>
                </a:ext>
              </a:extLst>
            </p:cNvPr>
            <p:cNvCxnSpPr>
              <a:cxnSpLocks/>
              <a:stCxn id="99" idx="6"/>
              <a:endCxn id="109" idx="2"/>
            </p:cNvCxnSpPr>
            <p:nvPr/>
          </p:nvCxnSpPr>
          <p:spPr>
            <a:xfrm>
              <a:off x="6184206" y="2959287"/>
              <a:ext cx="964734" cy="147305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0354A7B7-C204-42CA-AF11-779C1E3BCDA5}"/>
                </a:ext>
              </a:extLst>
            </p:cNvPr>
            <p:cNvCxnSpPr>
              <a:cxnSpLocks/>
              <a:stCxn id="99" idx="6"/>
              <a:endCxn id="108" idx="2"/>
            </p:cNvCxnSpPr>
            <p:nvPr/>
          </p:nvCxnSpPr>
          <p:spPr>
            <a:xfrm>
              <a:off x="6184206" y="2959287"/>
              <a:ext cx="964734" cy="25010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6A11033E-64A5-4376-8B32-05C1B48F1773}"/>
                </a:ext>
              </a:extLst>
            </p:cNvPr>
            <p:cNvCxnSpPr>
              <a:cxnSpLocks/>
              <a:stCxn id="116" idx="6"/>
              <a:endCxn id="108" idx="2"/>
            </p:cNvCxnSpPr>
            <p:nvPr/>
          </p:nvCxnSpPr>
          <p:spPr>
            <a:xfrm flipV="1">
              <a:off x="6195879" y="3209394"/>
              <a:ext cx="953061" cy="33694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BD530622-7342-4951-957D-AF46DAE164B1}"/>
                </a:ext>
              </a:extLst>
            </p:cNvPr>
            <p:cNvCxnSpPr>
              <a:cxnSpLocks/>
              <a:stCxn id="105" idx="6"/>
              <a:endCxn id="108" idx="2"/>
            </p:cNvCxnSpPr>
            <p:nvPr/>
          </p:nvCxnSpPr>
          <p:spPr>
            <a:xfrm flipV="1">
              <a:off x="6184206" y="3209394"/>
              <a:ext cx="964734" cy="1511053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016A22F-B66A-45B9-8BDD-A014B988A528}"/>
                </a:ext>
              </a:extLst>
            </p:cNvPr>
            <p:cNvCxnSpPr>
              <a:cxnSpLocks/>
              <a:stCxn id="116" idx="6"/>
              <a:endCxn id="109" idx="2"/>
            </p:cNvCxnSpPr>
            <p:nvPr/>
          </p:nvCxnSpPr>
          <p:spPr>
            <a:xfrm>
              <a:off x="6195879" y="3546340"/>
              <a:ext cx="953061" cy="8859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8916D48-3161-4F4C-ADC9-F28147ED7D4F}"/>
                </a:ext>
              </a:extLst>
            </p:cNvPr>
            <p:cNvCxnSpPr>
              <a:cxnSpLocks/>
              <a:stCxn id="105" idx="6"/>
              <a:endCxn id="109" idx="2"/>
            </p:cNvCxnSpPr>
            <p:nvPr/>
          </p:nvCxnSpPr>
          <p:spPr>
            <a:xfrm flipV="1">
              <a:off x="6184206" y="4432337"/>
              <a:ext cx="964734" cy="28811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FD51A73-ED59-450C-8B6E-C1278DF3998E}"/>
                </a:ext>
              </a:extLst>
            </p:cNvPr>
            <p:cNvSpPr/>
            <p:nvPr/>
          </p:nvSpPr>
          <p:spPr>
            <a:xfrm>
              <a:off x="5879979" y="3388390"/>
              <a:ext cx="315900" cy="3159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FD2C3658-33B5-42D9-86C0-CDBDEF83A621}"/>
                </a:ext>
              </a:extLst>
            </p:cNvPr>
            <p:cNvCxnSpPr>
              <a:cxnSpLocks/>
              <a:stCxn id="100" idx="6"/>
              <a:endCxn id="108" idx="2"/>
            </p:cNvCxnSpPr>
            <p:nvPr/>
          </p:nvCxnSpPr>
          <p:spPr>
            <a:xfrm flipV="1">
              <a:off x="6184206" y="3209394"/>
              <a:ext cx="964734" cy="92399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E6019339-BBFE-4CBB-BC5B-F0FDF2A3F383}"/>
                </a:ext>
              </a:extLst>
            </p:cNvPr>
            <p:cNvCxnSpPr>
              <a:cxnSpLocks/>
              <a:stCxn id="100" idx="6"/>
              <a:endCxn id="101" idx="2"/>
            </p:cNvCxnSpPr>
            <p:nvPr/>
          </p:nvCxnSpPr>
          <p:spPr>
            <a:xfrm flipV="1">
              <a:off x="6184206" y="3820044"/>
              <a:ext cx="964734" cy="31334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7C107F55-2D4D-4B22-9DEA-EA749AFC6472}"/>
                </a:ext>
              </a:extLst>
            </p:cNvPr>
            <p:cNvCxnSpPr>
              <a:cxnSpLocks/>
              <a:stCxn id="100" idx="6"/>
              <a:endCxn id="109" idx="2"/>
            </p:cNvCxnSpPr>
            <p:nvPr/>
          </p:nvCxnSpPr>
          <p:spPr>
            <a:xfrm>
              <a:off x="6184206" y="4133393"/>
              <a:ext cx="964734" cy="298944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5922CB57-3C3B-4D7F-AC0B-DBB0BA5DB959}"/>
              </a:ext>
            </a:extLst>
          </p:cNvPr>
          <p:cNvSpPr/>
          <p:nvPr/>
        </p:nvSpPr>
        <p:spPr>
          <a:xfrm rot="16200000">
            <a:off x="825276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113829F-8F5F-494B-B104-4F935DE8ADA3}"/>
              </a:ext>
            </a:extLst>
          </p:cNvPr>
          <p:cNvSpPr/>
          <p:nvPr/>
        </p:nvSpPr>
        <p:spPr>
          <a:xfrm rot="16200000">
            <a:off x="9426874" y="2236075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6F72CA8-7FB7-463E-A195-31F6779396B4}"/>
              </a:ext>
            </a:extLst>
          </p:cNvPr>
          <p:cNvSpPr/>
          <p:nvPr/>
        </p:nvSpPr>
        <p:spPr>
          <a:xfrm rot="16200000">
            <a:off x="911352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8E6629C-18BC-4C21-9722-46C752D292BC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rot="16200000">
            <a:off x="8358730" y="132332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3F5232C-62E5-42D6-B1FD-5A60FF3A39D3}"/>
              </a:ext>
            </a:extLst>
          </p:cNvPr>
          <p:cNvCxnSpPr>
            <a:cxnSpLocks/>
            <a:stCxn id="83" idx="6"/>
            <a:endCxn id="53" idx="2"/>
          </p:cNvCxnSpPr>
          <p:nvPr/>
        </p:nvCxnSpPr>
        <p:spPr>
          <a:xfrm rot="16200000">
            <a:off x="8658093" y="1611019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C7AADBE3-0ACA-4C4E-9285-2B1BA95B5A45}"/>
              </a:ext>
            </a:extLst>
          </p:cNvPr>
          <p:cNvSpPr/>
          <p:nvPr/>
        </p:nvSpPr>
        <p:spPr>
          <a:xfrm rot="16200000">
            <a:off x="10013928" y="223607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0CBBDF-B735-4443-834E-EE50AA5FC9F3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 rot="16200000" flipV="1">
            <a:off x="9239310" y="130350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416EE7AC-EB7B-4E4F-8C9E-E6B3C4D9FB42}"/>
              </a:ext>
            </a:extLst>
          </p:cNvPr>
          <p:cNvSpPr/>
          <p:nvPr/>
        </p:nvSpPr>
        <p:spPr>
          <a:xfrm rot="16200000">
            <a:off x="8502875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A6EAA60-7411-4F06-A196-FA4AE8803F72}"/>
              </a:ext>
            </a:extLst>
          </p:cNvPr>
          <p:cNvSpPr/>
          <p:nvPr/>
        </p:nvSpPr>
        <p:spPr>
          <a:xfrm rot="16200000">
            <a:off x="9725818" y="95544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46512FE-E98E-44E8-A76C-A76A301FF199}"/>
              </a:ext>
            </a:extLst>
          </p:cNvPr>
          <p:cNvCxnSpPr>
            <a:cxnSpLocks/>
            <a:stCxn id="51" idx="6"/>
            <a:endCxn id="62" idx="2"/>
          </p:cNvCxnSpPr>
          <p:nvPr/>
        </p:nvCxnSpPr>
        <p:spPr>
          <a:xfrm rot="16200000">
            <a:off x="8664876" y="101718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D4B6126-06EE-4090-AC48-9D2DBF1B96B9}"/>
              </a:ext>
            </a:extLst>
          </p:cNvPr>
          <p:cNvCxnSpPr>
            <a:cxnSpLocks/>
            <a:stCxn id="51" idx="6"/>
            <a:endCxn id="61" idx="2"/>
          </p:cNvCxnSpPr>
          <p:nvPr/>
        </p:nvCxnSpPr>
        <p:spPr>
          <a:xfrm rot="16200000">
            <a:off x="8053405" y="162865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B17E1C4-7251-4CC4-9925-69D5ABD78E63}"/>
              </a:ext>
            </a:extLst>
          </p:cNvPr>
          <p:cNvCxnSpPr>
            <a:cxnSpLocks/>
            <a:stCxn id="83" idx="6"/>
            <a:endCxn id="61" idx="2"/>
          </p:cNvCxnSpPr>
          <p:nvPr/>
        </p:nvCxnSpPr>
        <p:spPr>
          <a:xfrm rot="16200000" flipV="1">
            <a:off x="8352768" y="1579398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7015E8D-51C9-4928-B651-E56053818371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rot="16200000" flipV="1">
            <a:off x="8933985" y="99818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D06000F-500A-4160-BAD2-340CD48D66C0}"/>
              </a:ext>
            </a:extLst>
          </p:cNvPr>
          <p:cNvCxnSpPr>
            <a:cxnSpLocks/>
            <a:stCxn id="83" idx="6"/>
            <a:endCxn id="62" idx="2"/>
          </p:cNvCxnSpPr>
          <p:nvPr/>
        </p:nvCxnSpPr>
        <p:spPr>
          <a:xfrm rot="16200000">
            <a:off x="8964239" y="1304873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0915011-69A8-4903-A791-B067E18F984C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rot="16200000" flipV="1">
            <a:off x="9545456" y="160965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3B71FC04-01CE-47CC-97B3-63C2015D42E2}"/>
              </a:ext>
            </a:extLst>
          </p:cNvPr>
          <p:cNvSpPr/>
          <p:nvPr/>
        </p:nvSpPr>
        <p:spPr>
          <a:xfrm rot="16200000">
            <a:off x="8839821" y="2224402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2682EBE-2FAA-410C-8B03-DAC376027EAE}"/>
              </a:ext>
            </a:extLst>
          </p:cNvPr>
          <p:cNvSpPr/>
          <p:nvPr/>
        </p:nvSpPr>
        <p:spPr>
          <a:xfrm rot="16200000">
            <a:off x="8289768" y="4059124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1BA5B79-038D-4BCD-860F-A62B2ECB3726}"/>
              </a:ext>
            </a:extLst>
          </p:cNvPr>
          <p:cNvSpPr/>
          <p:nvPr/>
        </p:nvSpPr>
        <p:spPr>
          <a:xfrm rot="16200000">
            <a:off x="9463874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10AF07F-C835-4E7A-9EEC-AE958D69F36E}"/>
              </a:ext>
            </a:extLst>
          </p:cNvPr>
          <p:cNvSpPr/>
          <p:nvPr/>
        </p:nvSpPr>
        <p:spPr>
          <a:xfrm rot="16200000">
            <a:off x="915052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667C954-7FA8-4BCE-BBB8-F63677E36E22}"/>
              </a:ext>
            </a:extLst>
          </p:cNvPr>
          <p:cNvCxnSpPr>
            <a:cxnSpLocks/>
            <a:stCxn id="130" idx="6"/>
            <a:endCxn id="93" idx="2"/>
          </p:cNvCxnSpPr>
          <p:nvPr/>
        </p:nvCxnSpPr>
        <p:spPr>
          <a:xfrm rot="16200000">
            <a:off x="8695093" y="3434068"/>
            <a:ext cx="953061" cy="27370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57B34B43-2C51-4CFE-8690-E234CFE5D196}"/>
              </a:ext>
            </a:extLst>
          </p:cNvPr>
          <p:cNvSpPr/>
          <p:nvPr/>
        </p:nvSpPr>
        <p:spPr>
          <a:xfrm rot="16200000">
            <a:off x="10050928" y="4059124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453FAC6-A92D-4F94-BC53-EE709C14538F}"/>
              </a:ext>
            </a:extLst>
          </p:cNvPr>
          <p:cNvCxnSpPr>
            <a:cxnSpLocks/>
            <a:stCxn id="98" idx="6"/>
            <a:endCxn id="93" idx="2"/>
          </p:cNvCxnSpPr>
          <p:nvPr/>
        </p:nvCxnSpPr>
        <p:spPr>
          <a:xfrm rot="16200000" flipV="1">
            <a:off x="9276310" y="3126555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D9364D17-CB39-40B5-8231-CA65EE27956F}"/>
              </a:ext>
            </a:extLst>
          </p:cNvPr>
          <p:cNvSpPr/>
          <p:nvPr/>
        </p:nvSpPr>
        <p:spPr>
          <a:xfrm rot="16200000">
            <a:off x="8539875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C0C80D01-F295-4089-993D-7681857700F9}"/>
              </a:ext>
            </a:extLst>
          </p:cNvPr>
          <p:cNvSpPr/>
          <p:nvPr/>
        </p:nvSpPr>
        <p:spPr>
          <a:xfrm rot="16200000">
            <a:off x="9762818" y="2778490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AEB682C1-7C80-4AD7-9898-878544CFE572}"/>
              </a:ext>
            </a:extLst>
          </p:cNvPr>
          <p:cNvCxnSpPr>
            <a:cxnSpLocks/>
            <a:stCxn id="130" idx="6"/>
            <a:endCxn id="118" idx="2"/>
          </p:cNvCxnSpPr>
          <p:nvPr/>
        </p:nvCxnSpPr>
        <p:spPr>
          <a:xfrm rot="16200000" flipV="1">
            <a:off x="8389768" y="3402447"/>
            <a:ext cx="953061" cy="3369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884F7E3A-7A0A-4EC6-8F6F-936EEA2F911D}"/>
              </a:ext>
            </a:extLst>
          </p:cNvPr>
          <p:cNvCxnSpPr>
            <a:cxnSpLocks/>
            <a:stCxn id="98" idx="6"/>
            <a:endCxn id="118" idx="2"/>
          </p:cNvCxnSpPr>
          <p:nvPr/>
        </p:nvCxnSpPr>
        <p:spPr>
          <a:xfrm rot="16200000" flipV="1">
            <a:off x="8970985" y="2821230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12C4066A-AF41-468C-A80D-C53282093A45}"/>
              </a:ext>
            </a:extLst>
          </p:cNvPr>
          <p:cNvCxnSpPr>
            <a:cxnSpLocks/>
            <a:stCxn id="130" idx="6"/>
            <a:endCxn id="119" idx="2"/>
          </p:cNvCxnSpPr>
          <p:nvPr/>
        </p:nvCxnSpPr>
        <p:spPr>
          <a:xfrm rot="16200000">
            <a:off x="9001239" y="3127922"/>
            <a:ext cx="953061" cy="88599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1E12F35-8305-47F3-AB49-5E2F5818A596}"/>
              </a:ext>
            </a:extLst>
          </p:cNvPr>
          <p:cNvCxnSpPr>
            <a:cxnSpLocks/>
            <a:stCxn id="98" idx="6"/>
            <a:endCxn id="119" idx="2"/>
          </p:cNvCxnSpPr>
          <p:nvPr/>
        </p:nvCxnSpPr>
        <p:spPr>
          <a:xfrm rot="16200000" flipV="1">
            <a:off x="9582456" y="3432702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F0332218-C910-4F1B-8DD0-787007DDF524}"/>
              </a:ext>
            </a:extLst>
          </p:cNvPr>
          <p:cNvSpPr/>
          <p:nvPr/>
        </p:nvSpPr>
        <p:spPr>
          <a:xfrm rot="16200000">
            <a:off x="8876821" y="404745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5F185C58-F03C-4031-81D1-69ED6DB7CB31}"/>
              </a:ext>
            </a:extLst>
          </p:cNvPr>
          <p:cNvCxnSpPr>
            <a:cxnSpLocks/>
            <a:stCxn id="90" idx="6"/>
            <a:endCxn id="118" idx="2"/>
          </p:cNvCxnSpPr>
          <p:nvPr/>
        </p:nvCxnSpPr>
        <p:spPr>
          <a:xfrm rot="16200000" flipV="1">
            <a:off x="8677458" y="3114757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3F93BDD-292F-404A-A0B1-7E9C356F4FAE}"/>
              </a:ext>
            </a:extLst>
          </p:cNvPr>
          <p:cNvCxnSpPr>
            <a:cxnSpLocks/>
            <a:stCxn id="90" idx="6"/>
            <a:endCxn id="93" idx="2"/>
          </p:cNvCxnSpPr>
          <p:nvPr/>
        </p:nvCxnSpPr>
        <p:spPr>
          <a:xfrm rot="16200000" flipV="1">
            <a:off x="8982783" y="3420082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6B13B26-C6BD-4B09-A3A3-553012CB3667}"/>
              </a:ext>
            </a:extLst>
          </p:cNvPr>
          <p:cNvCxnSpPr>
            <a:cxnSpLocks/>
            <a:stCxn id="90" idx="6"/>
            <a:endCxn id="119" idx="2"/>
          </p:cNvCxnSpPr>
          <p:nvPr/>
        </p:nvCxnSpPr>
        <p:spPr>
          <a:xfrm rot="16200000">
            <a:off x="9288929" y="3427285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6E399CC8-898D-4FE1-8A59-85F5DCAD80FD}"/>
              </a:ext>
            </a:extLst>
          </p:cNvPr>
          <p:cNvSpPr/>
          <p:nvPr/>
        </p:nvSpPr>
        <p:spPr>
          <a:xfrm rot="16200000">
            <a:off x="830324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019F5E9-A081-4617-9294-D0078E09D3D3}"/>
              </a:ext>
            </a:extLst>
          </p:cNvPr>
          <p:cNvSpPr/>
          <p:nvPr/>
        </p:nvSpPr>
        <p:spPr>
          <a:xfrm rot="16200000">
            <a:off x="9477347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A34E6929-D528-43D7-8E3F-230B6A756074}"/>
              </a:ext>
            </a:extLst>
          </p:cNvPr>
          <p:cNvSpPr/>
          <p:nvPr/>
        </p:nvSpPr>
        <p:spPr>
          <a:xfrm rot="16200000">
            <a:off x="916399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A1E4AE4-F60F-4965-8C88-B937E3FC5AD2}"/>
              </a:ext>
            </a:extLst>
          </p:cNvPr>
          <p:cNvCxnSpPr>
            <a:cxnSpLocks/>
            <a:stCxn id="151" idx="6"/>
            <a:endCxn id="153" idx="2"/>
          </p:cNvCxnSpPr>
          <p:nvPr/>
        </p:nvCxnSpPr>
        <p:spPr>
          <a:xfrm rot="16200000">
            <a:off x="8409203" y="4988309"/>
            <a:ext cx="964734" cy="86075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7BBA708C-5B1A-4738-8AB1-289998A0B1EA}"/>
              </a:ext>
            </a:extLst>
          </p:cNvPr>
          <p:cNvSpPr/>
          <p:nvPr/>
        </p:nvSpPr>
        <p:spPr>
          <a:xfrm rot="16200000">
            <a:off x="10064401" y="5901055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70B0FDC6-8C2C-4FC1-BE75-1B4D3EB484AA}"/>
              </a:ext>
            </a:extLst>
          </p:cNvPr>
          <p:cNvCxnSpPr>
            <a:cxnSpLocks/>
            <a:stCxn id="156" idx="6"/>
            <a:endCxn id="153" idx="2"/>
          </p:cNvCxnSpPr>
          <p:nvPr/>
        </p:nvCxnSpPr>
        <p:spPr>
          <a:xfrm rot="16200000" flipV="1">
            <a:off x="9289783" y="4968486"/>
            <a:ext cx="964734" cy="90040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3D9934AB-926D-4268-91C6-4BEF3EE778F7}"/>
              </a:ext>
            </a:extLst>
          </p:cNvPr>
          <p:cNvSpPr/>
          <p:nvPr/>
        </p:nvSpPr>
        <p:spPr>
          <a:xfrm rot="16200000">
            <a:off x="8553348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38D7B8E-73D3-4B70-A78F-EBCB58293EEC}"/>
              </a:ext>
            </a:extLst>
          </p:cNvPr>
          <p:cNvSpPr/>
          <p:nvPr/>
        </p:nvSpPr>
        <p:spPr>
          <a:xfrm rot="16200000">
            <a:off x="9776291" y="4620421"/>
            <a:ext cx="315900" cy="3159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9943D22E-846A-4485-AF5E-17D467C04C50}"/>
              </a:ext>
            </a:extLst>
          </p:cNvPr>
          <p:cNvCxnSpPr>
            <a:cxnSpLocks/>
            <a:stCxn id="151" idx="6"/>
            <a:endCxn id="159" idx="2"/>
          </p:cNvCxnSpPr>
          <p:nvPr/>
        </p:nvCxnSpPr>
        <p:spPr>
          <a:xfrm rot="16200000">
            <a:off x="8715349" y="4682163"/>
            <a:ext cx="964734" cy="14730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5900BFC-C420-4844-AE9E-2482D35BCF87}"/>
              </a:ext>
            </a:extLst>
          </p:cNvPr>
          <p:cNvCxnSpPr>
            <a:cxnSpLocks/>
            <a:stCxn id="151" idx="6"/>
            <a:endCxn id="158" idx="2"/>
          </p:cNvCxnSpPr>
          <p:nvPr/>
        </p:nvCxnSpPr>
        <p:spPr>
          <a:xfrm rot="16200000">
            <a:off x="8103878" y="5293634"/>
            <a:ext cx="964734" cy="2501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217D6246-54B3-44FD-80F2-112C4173FC86}"/>
              </a:ext>
            </a:extLst>
          </p:cNvPr>
          <p:cNvCxnSpPr>
            <a:cxnSpLocks/>
            <a:stCxn id="156" idx="6"/>
            <a:endCxn id="158" idx="2"/>
          </p:cNvCxnSpPr>
          <p:nvPr/>
        </p:nvCxnSpPr>
        <p:spPr>
          <a:xfrm rot="16200000" flipV="1">
            <a:off x="8984458" y="4663161"/>
            <a:ext cx="964734" cy="15110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9A0931A-CF52-4BAA-8196-AF41DF899B24}"/>
              </a:ext>
            </a:extLst>
          </p:cNvPr>
          <p:cNvCxnSpPr>
            <a:cxnSpLocks/>
            <a:stCxn id="156" idx="6"/>
            <a:endCxn id="159" idx="2"/>
          </p:cNvCxnSpPr>
          <p:nvPr/>
        </p:nvCxnSpPr>
        <p:spPr>
          <a:xfrm rot="16200000" flipV="1">
            <a:off x="9595929" y="5274633"/>
            <a:ext cx="964734" cy="2881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935758AA-AD55-4AF6-B40F-F35FBEA22162}"/>
              </a:ext>
            </a:extLst>
          </p:cNvPr>
          <p:cNvSpPr/>
          <p:nvPr/>
        </p:nvSpPr>
        <p:spPr>
          <a:xfrm rot="16200000">
            <a:off x="8890294" y="5889382"/>
            <a:ext cx="315900" cy="315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CE3C5847-DC7F-4DC5-A04B-C5C35FBCBBAA}"/>
              </a:ext>
            </a:extLst>
          </p:cNvPr>
          <p:cNvCxnSpPr>
            <a:cxnSpLocks/>
            <a:stCxn id="152" idx="6"/>
            <a:endCxn id="158" idx="2"/>
          </p:cNvCxnSpPr>
          <p:nvPr/>
        </p:nvCxnSpPr>
        <p:spPr>
          <a:xfrm rot="16200000" flipV="1">
            <a:off x="8690931" y="4956688"/>
            <a:ext cx="964734" cy="9239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BFE0E27D-7FEB-47BE-A5CD-479CADBA5334}"/>
              </a:ext>
            </a:extLst>
          </p:cNvPr>
          <p:cNvCxnSpPr>
            <a:cxnSpLocks/>
            <a:stCxn id="152" idx="6"/>
            <a:endCxn id="153" idx="2"/>
          </p:cNvCxnSpPr>
          <p:nvPr/>
        </p:nvCxnSpPr>
        <p:spPr>
          <a:xfrm rot="16200000" flipV="1">
            <a:off x="8996256" y="5262013"/>
            <a:ext cx="964734" cy="3133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4E8AEC96-6CF1-4656-81BD-1F0D5ED71033}"/>
              </a:ext>
            </a:extLst>
          </p:cNvPr>
          <p:cNvCxnSpPr>
            <a:cxnSpLocks/>
            <a:stCxn id="152" idx="6"/>
            <a:endCxn id="159" idx="2"/>
          </p:cNvCxnSpPr>
          <p:nvPr/>
        </p:nvCxnSpPr>
        <p:spPr>
          <a:xfrm rot="16200000">
            <a:off x="9302402" y="5269216"/>
            <a:ext cx="964734" cy="29894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7537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케라스로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만든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신경망에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적용하기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8622487" cy="1754326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tensorflow.keras.layers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import Dropout</a:t>
            </a:r>
          </a:p>
          <a:p>
            <a:endParaRPr lang="en-US" altLang="ko-K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 =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tf.keras.Sequential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conv2.add(Conv2D(10, (3, 3),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padding='same',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input_shape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=(28, 28, 1)))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conv2.add(MaxPooling2D((2, 2)))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conv2.add(Flatten())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conv2.add(Dropout(0.5))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conv2.add(Dense(10, activation='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'))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7D570C-92FA-48DC-B030-9F9598270A8B}"/>
              </a:ext>
            </a:extLst>
          </p:cNvPr>
          <p:cNvSpPr txBox="1"/>
          <p:nvPr/>
        </p:nvSpPr>
        <p:spPr>
          <a:xfrm>
            <a:off x="952666" y="3950128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400" err="1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드롭아웃층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확인하기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0EEA09-7297-49B2-B451-D56FF0440548}"/>
              </a:ext>
            </a:extLst>
          </p:cNvPr>
          <p:cNvSpPr/>
          <p:nvPr/>
        </p:nvSpPr>
        <p:spPr>
          <a:xfrm>
            <a:off x="1254330" y="4257905"/>
            <a:ext cx="8622487" cy="27699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conv2.summary()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F20873-1EB3-49C2-B0AE-4DAD1C41AC87}"/>
              </a:ext>
            </a:extLst>
          </p:cNvPr>
          <p:cNvSpPr txBox="1"/>
          <p:nvPr/>
        </p:nvSpPr>
        <p:spPr>
          <a:xfrm>
            <a:off x="952666" y="4698169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훈련하기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71C9AD-3C87-46C5-827F-57C159074FC7}"/>
              </a:ext>
            </a:extLst>
          </p:cNvPr>
          <p:cNvSpPr/>
          <p:nvPr/>
        </p:nvSpPr>
        <p:spPr>
          <a:xfrm>
            <a:off x="1254330" y="5040970"/>
            <a:ext cx="8622487" cy="830997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conv2.compile(optimizer='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loss='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metrics=['accuracy'])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history = conv2.fit(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y_train_encoded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epochs=20, </a:t>
            </a:r>
          </a:p>
          <a:p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validation_data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x_val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y_val_encoded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691154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특징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딥러닝 이전 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: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머신 러닝의 간략한 역사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12156" y="1016065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 머신 러닝에서 가장 중요한 단계인 특성 공학을 자동화 한다는 점에서 매우 큰 장점을 가지고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특성공학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(feature engineering)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이란 초기 학습을 위한 데이터의 변환을 의미한다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딥러닝에서 데이터를 학습하는 방법에는 두가지 중요한 특징이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655CE-CB30-4EB7-B6AB-44539D7E6522}"/>
              </a:ext>
            </a:extLst>
          </p:cNvPr>
          <p:cNvSpPr/>
          <p:nvPr/>
        </p:nvSpPr>
        <p:spPr>
          <a:xfrm>
            <a:off x="1507370" y="4039105"/>
            <a:ext cx="8526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층을 거치며</a:t>
            </a:r>
            <a:r>
              <a:rPr lang="en-US" altLang="ko-KR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점진적으로 복잡한 표현이 만들어짐</a:t>
            </a:r>
            <a:endParaRPr lang="en-US" altLang="ko-KR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800" b="1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800" b="1">
                <a:solidFill>
                  <a:srgbClr val="494E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점진적인 중간 표현이 공동으로 학습</a:t>
            </a:r>
            <a:endParaRPr lang="en-US" altLang="ko-KR" sz="1800">
              <a:solidFill>
                <a:srgbClr val="494E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53486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케라스</a:t>
            </a:r>
            <a:r>
              <a:rPr kumimoji="1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를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 이용한 구현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5.3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케라스로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</a:t>
            </a:r>
            <a:r>
              <a:rPr lang="ko-KR" altLang="en-US" sz="1800" b="1" err="1">
                <a:solidFill>
                  <a:srgbClr val="000000"/>
                </a:solidFill>
                <a:ea typeface="-2002" pitchFamily="18" charset="-127"/>
              </a:rPr>
              <a:t>합성곱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 신경망 구현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B4DBCB1-D413-4694-9B77-2B7D7C7C83F7}"/>
              </a:ext>
            </a:extLst>
          </p:cNvPr>
          <p:cNvSpPr txBox="1"/>
          <p:nvPr/>
        </p:nvSpPr>
        <p:spPr>
          <a:xfrm>
            <a:off x="827398" y="115436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드롭아웃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적용해 </a:t>
            </a:r>
            <a:r>
              <a:rPr kumimoji="1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합성곱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 신경망 구현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F97892-DFEA-4CE7-B6EF-FD9248F3779E}"/>
              </a:ext>
            </a:extLst>
          </p:cNvPr>
          <p:cNvSpPr txBox="1"/>
          <p:nvPr/>
        </p:nvSpPr>
        <p:spPr>
          <a:xfrm>
            <a:off x="952666" y="1742956"/>
            <a:ext cx="3042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400">
                <a:solidFill>
                  <a:srgbClr val="00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 그래프와 정확도 그래프 그리기</a:t>
            </a: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C04E99-AA2F-4772-A9BB-DCE08536674C}"/>
              </a:ext>
            </a:extLst>
          </p:cNvPr>
          <p:cNvSpPr/>
          <p:nvPr/>
        </p:nvSpPr>
        <p:spPr>
          <a:xfrm>
            <a:off x="1254330" y="2085757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['loss'])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('loss')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val_loss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7DFB9-3BA4-4991-904F-2AA1F7974167}"/>
              </a:ext>
            </a:extLst>
          </p:cNvPr>
          <p:cNvSpPr/>
          <p:nvPr/>
        </p:nvSpPr>
        <p:spPr>
          <a:xfrm>
            <a:off x="1254330" y="4566199"/>
            <a:ext cx="4332083" cy="1200329"/>
          </a:xfrm>
          <a:prstGeom prst="rect">
            <a:avLst/>
          </a:prstGeom>
          <a:solidFill>
            <a:srgbClr val="E2E2F6"/>
          </a:solidFill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['accuracy'])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history.history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('accuracy')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('epoch')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(['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train_accuracy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val_accuracy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'])</a:t>
            </a:r>
          </a:p>
          <a:p>
            <a:r>
              <a:rPr lang="en-US" altLang="ko-KR" sz="12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40290" name="Picture 2">
            <a:extLst>
              <a:ext uri="{FF2B5EF4-FFF2-40B4-BE49-F238E27FC236}">
                <a16:creationId xmlns:a16="http://schemas.microsoft.com/office/drawing/2014/main" id="{0AB43319-B877-44E8-89B6-710A7E9E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4089400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2" name="Picture 4">
            <a:extLst>
              <a:ext uri="{FF2B5EF4-FFF2-40B4-BE49-F238E27FC236}">
                <a16:creationId xmlns:a16="http://schemas.microsoft.com/office/drawing/2014/main" id="{33046462-1875-43EC-A897-E425ECFE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22" y="1477032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29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인공지능과 머신러닝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딥러닝 이전 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머신 러닝의 간략한 역사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딥러닝일까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왜 지금일까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딥러닝이란 무엇인가</a:t>
            </a: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370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하드웨어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107720" y="969883"/>
            <a:ext cx="83590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r>
              <a:rPr lang="ko-KR" altLang="en-US"/>
              <a:t>는 </a:t>
            </a:r>
            <a:r>
              <a:rPr lang="en-US" altLang="ko-KR"/>
              <a:t>1990</a:t>
            </a:r>
            <a:r>
              <a:rPr lang="ko-KR" altLang="en-US"/>
              <a:t>년부터 </a:t>
            </a:r>
            <a:r>
              <a:rPr lang="en-US" altLang="ko-KR"/>
              <a:t>2010</a:t>
            </a:r>
            <a:r>
              <a:rPr lang="ko-KR" altLang="en-US"/>
              <a:t>년 사이에 약 </a:t>
            </a:r>
            <a:r>
              <a:rPr lang="en-US" altLang="ko-KR"/>
              <a:t>5000</a:t>
            </a:r>
            <a:r>
              <a:rPr lang="ko-KR" altLang="en-US"/>
              <a:t>배 정도 빨라졌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1990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년부터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 사이에 약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정도 빨라졌다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년대 게임 그래픽 성능 개발을 위한 대용량 고속 병렬 칩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그래픽 처리장치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발전하였다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제품을 위한 프로그래밍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인터페이서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출시하였다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물리 모델링을 시작으로 신경망까지 병렬화가 가능해 졌다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NVIDIA TITAN X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6.6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단정도 연산 성능을 제공한다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구글은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2016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년에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처리 장치 프로젝트를 공개했다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칩은 심층 신경망을 실행하기 위해 완전히 새롭게 설계한 것으로 최고 성능을 가진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보다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이상 빠르고 에너지 소비도 더 효율적이다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발표한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180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테라플롭이다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526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849327" y="1320865"/>
            <a:ext cx="83590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‘데이터의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바다’라는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용어가 있듯이 현재는 데이터가 매우 많다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저장 장치의 발전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셋을 수집하고 배포할 수 있는 인터넷의 성장은 머신 러닝에 필요한 데이터들을 마련할 수 있는 환경을 만들어주었다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플리커에서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사용자가 붙인 이미지 태그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유튜브의 비디오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위키피디아는 자연어 처리 분야에 필요한 핵심 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1400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만개 이미지를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1000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범주로 구분해 놓은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ImageNet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데이터셋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5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알고리즘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221035" y="1625665"/>
            <a:ext cx="83590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신경망의 층에 더 잘 맞는 활성화 함수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(activation function)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층별 사전 훈련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(pretraining)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불필요하게 만든 가중치 초기화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RMSProp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과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Adam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더 좋은 최적화 방법 개발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정규화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잔차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연결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깊이별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분리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같은 고급 기술들이 개발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19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딥러닝의 대중화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초창기에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하려면 흔치 않은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C++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CUDA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전문가가 되어야 했음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씨아노와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텐서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플로가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개발되어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JAVA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Python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으로 쉽게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케라스의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도구로 레고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블럭을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 듯 쉽게 새로운 모델을 개발할 수 있게 됨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케라스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등장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(2015)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이후 많은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스타트업과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학생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연구자들이 활용함 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0" name="Picture 2" descr="Keras, Tensorflow에서 GPU 똑똑하게 사용하기 - 1부">
            <a:extLst>
              <a:ext uri="{FF2B5EF4-FFF2-40B4-BE49-F238E27FC236}">
                <a16:creationId xmlns:a16="http://schemas.microsoft.com/office/drawing/2014/main" id="{01590338-12D4-4A18-85C6-F16DDF92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07" y="43274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텐서 플로우 2.0 강좌 1 - 텐서플로우 설치">
            <a:extLst>
              <a:ext uri="{FF2B5EF4-FFF2-40B4-BE49-F238E27FC236}">
                <a16:creationId xmlns:a16="http://schemas.microsoft.com/office/drawing/2014/main" id="{173EDC5C-9056-4678-906C-4851E8F6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99" y="4327488"/>
            <a:ext cx="2170422" cy="17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지속성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1.3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딥러닝일까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왜 지금일까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3E47-0300-49C2-AD65-D562A890AD02}"/>
              </a:ext>
            </a:extLst>
          </p:cNvPr>
          <p:cNvSpPr txBox="1"/>
          <p:nvPr/>
        </p:nvSpPr>
        <p:spPr>
          <a:xfrm>
            <a:off x="1040969" y="1558758"/>
            <a:ext cx="8359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단순함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특성 공학이 필요하지 않아 복잡하고 불안정한 많은 엔지니어링 과정을 엔드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투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엔드로 훈련시킬 수 있는 모델로 바꾸어 준다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확장성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딥러닝은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TPU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쉽게 </a:t>
            </a:r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병렬화할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수 있기 때문에 무어의 법칙 혜택을 크게 볼 수 이다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또한 딥러닝 모델은 작은 배치 데이터에서 반복적으로 훈련되기 때문에 어떤 크기의 데이터셋에서도 훈련될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다용도와 재사용성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이전에 많은 머신 러닝 방법과는 다르게 딥러닝 모델은 처음부터 다시 시작하지 않고 추가되는 데이터로도 훈련할 수 있다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157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 err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19856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C40FE1-3BE8-4228-A158-1CB28515D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873" y="2411144"/>
            <a:ext cx="3454578" cy="2559182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99130-31A5-46D0-8C54-2F594E79A1F3}"/>
              </a:ext>
            </a:extLst>
          </p:cNvPr>
          <p:cNvSpPr txBox="1"/>
          <p:nvPr/>
        </p:nvSpPr>
        <p:spPr>
          <a:xfrm>
            <a:off x="486889" y="1483301"/>
            <a:ext cx="4586689" cy="331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4"/>
              </a:rPr>
              <a:t>https://</a:t>
            </a:r>
            <a:r>
              <a:rPr kumimoji="1" lang="en-US" altLang="ko-KR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4"/>
              </a:rPr>
              <a:t>www.anaconda.com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4"/>
              </a:rPr>
              <a:t>/products/individual</a:t>
            </a: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08F4F3-54A0-4E87-A39C-4057BBD3F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89" y="2095716"/>
            <a:ext cx="4888456" cy="41717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3A59501-19EB-4873-BE96-DF12C9065D15}"/>
              </a:ext>
            </a:extLst>
          </p:cNvPr>
          <p:cNvSpPr/>
          <p:nvPr/>
        </p:nvSpPr>
        <p:spPr>
          <a:xfrm>
            <a:off x="486889" y="5811452"/>
            <a:ext cx="1168739" cy="456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A57A40-C274-48CC-90F4-702AB8045653}"/>
              </a:ext>
            </a:extLst>
          </p:cNvPr>
          <p:cNvSpPr/>
          <p:nvPr/>
        </p:nvSpPr>
        <p:spPr>
          <a:xfrm>
            <a:off x="6533147" y="3875811"/>
            <a:ext cx="3116179" cy="331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D9444-46AF-491C-A643-2C4E33F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5" y="879782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아나콘다 설치</a:t>
            </a:r>
          </a:p>
        </p:txBody>
      </p:sp>
    </p:spTree>
    <p:extLst>
      <p:ext uri="{BB962C8B-B14F-4D97-AF65-F5344CB8AC3E}">
        <p14:creationId xmlns:p14="http://schemas.microsoft.com/office/powerpoint/2010/main" val="2243896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7CB74D-54BF-4637-9A5B-B95FDFB0B48B}"/>
              </a:ext>
            </a:extLst>
          </p:cNvPr>
          <p:cNvSpPr/>
          <p:nvPr/>
        </p:nvSpPr>
        <p:spPr>
          <a:xfrm>
            <a:off x="1083969" y="2482760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"Regression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toward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the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mean"</a:t>
            </a:r>
            <a:endParaRPr lang="ko-KR" altLang="en-US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CC61BF1-E76A-4F38-A292-BA86366E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1576147"/>
            <a:ext cx="2095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00608A-0218-4999-8631-B6AA408BA455}"/>
              </a:ext>
            </a:extLst>
          </p:cNvPr>
          <p:cNvSpPr txBox="1"/>
          <p:nvPr/>
        </p:nvSpPr>
        <p:spPr>
          <a:xfrm>
            <a:off x="6965950" y="3765063"/>
            <a:ext cx="2091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Sir Francis Galton</a:t>
            </a:r>
          </a:p>
          <a:p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(1822 ~ 1911)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811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Regression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8E6F39-7869-40D2-A623-A6294BAB1272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Linear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 - </a:t>
            </a:r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선형 회귀</a:t>
            </a:r>
          </a:p>
        </p:txBody>
      </p:sp>
      <p:pic>
        <p:nvPicPr>
          <p:cNvPr id="35848" name="Picture 8">
            <a:extLst>
              <a:ext uri="{FF2B5EF4-FFF2-40B4-BE49-F238E27FC236}">
                <a16:creationId xmlns:a16="http://schemas.microsoft.com/office/drawing/2014/main" id="{2E4449B9-4836-47F0-A5EB-84CC5595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2" y="2500131"/>
            <a:ext cx="5188355" cy="34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0779C-6991-45D1-B232-A2FD9C49DEED}"/>
              </a:ext>
            </a:extLst>
          </p:cNvPr>
          <p:cNvSpPr txBox="1"/>
          <p:nvPr/>
        </p:nvSpPr>
        <p:spPr>
          <a:xfrm>
            <a:off x="648182" y="6007261"/>
            <a:ext cx="5270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linkClick r:id="rId4"/>
              </a:rPr>
              <a:t>https://en.wikipedia.org/wiki/Linear_regression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/>
              <p:nvPr/>
            </p:nvSpPr>
            <p:spPr>
              <a:xfrm>
                <a:off x="6348714" y="2650602"/>
                <a:ext cx="26291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F7EC5-9750-4EA7-BB6A-4ACA445CD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4" y="2650602"/>
                <a:ext cx="2629181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/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60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7A2B6B-4033-4901-A8A6-8B3BF8E5A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13" y="3680749"/>
                <a:ext cx="271414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95F3B9-4068-4016-89AA-594F2C7F0D72}"/>
              </a:ext>
            </a:extLst>
          </p:cNvPr>
          <p:cNvCxnSpPr/>
          <p:nvPr/>
        </p:nvCxnSpPr>
        <p:spPr>
          <a:xfrm>
            <a:off x="7581418" y="3165676"/>
            <a:ext cx="0" cy="677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/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042F8-F917-46F9-9836-A0F98171B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03" y="1604430"/>
                <a:ext cx="1103828" cy="701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0AF0FA-DE47-44B9-8EA8-716A59FFBF68}"/>
              </a:ext>
            </a:extLst>
          </p:cNvPr>
          <p:cNvCxnSpPr>
            <a:cxnSpLocks/>
          </p:cNvCxnSpPr>
          <p:nvPr/>
        </p:nvCxnSpPr>
        <p:spPr>
          <a:xfrm flipV="1">
            <a:off x="270662" y="4327080"/>
            <a:ext cx="5830101" cy="6911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645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56F2B6-8230-463A-B6A1-BAD8C1276DC1}"/>
              </a:ext>
            </a:extLst>
          </p:cNvPr>
          <p:cNvSpPr/>
          <p:nvPr/>
        </p:nvSpPr>
        <p:spPr>
          <a:xfrm>
            <a:off x="2039549" y="1680116"/>
            <a:ext cx="1858536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Training Set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284020-7E8B-4E36-B857-48F0323C2D83}"/>
              </a:ext>
            </a:extLst>
          </p:cNvPr>
          <p:cNvSpPr/>
          <p:nvPr/>
        </p:nvSpPr>
        <p:spPr>
          <a:xfrm>
            <a:off x="993929" y="3171824"/>
            <a:ext cx="3949777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Learning Algorithm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BF98CC-14DD-44A2-B1DD-EEE69CE4F25E}"/>
              </a:ext>
            </a:extLst>
          </p:cNvPr>
          <p:cNvCxnSpPr/>
          <p:nvPr/>
        </p:nvCxnSpPr>
        <p:spPr>
          <a:xfrm>
            <a:off x="2968817" y="2349189"/>
            <a:ext cx="1" cy="82263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84B864-7B31-4A12-B145-715A046825F7}"/>
              </a:ext>
            </a:extLst>
          </p:cNvPr>
          <p:cNvSpPr/>
          <p:nvPr/>
        </p:nvSpPr>
        <p:spPr>
          <a:xfrm>
            <a:off x="2140558" y="4474620"/>
            <a:ext cx="1656518" cy="669073"/>
          </a:xfrm>
          <a:prstGeom prst="roundRect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hypothesis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DB9851E-A5E9-4FF1-B488-2F43921D057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2968817" y="3840897"/>
            <a:ext cx="1" cy="63372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6F9173-9829-4586-8C64-AD12AAF7132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457093" y="4809154"/>
            <a:ext cx="683465" cy="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7581F6-3E87-4304-A785-B3FDD71F33BE}"/>
              </a:ext>
            </a:extLst>
          </p:cNvPr>
          <p:cNvSpPr txBox="1"/>
          <p:nvPr/>
        </p:nvSpPr>
        <p:spPr>
          <a:xfrm>
            <a:off x="508860" y="4393655"/>
            <a:ext cx="833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집의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크기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0C85E-2A84-4F39-B87C-7AFE7C4E627C}"/>
              </a:ext>
            </a:extLst>
          </p:cNvPr>
          <p:cNvSpPr txBox="1"/>
          <p:nvPr/>
        </p:nvSpPr>
        <p:spPr>
          <a:xfrm>
            <a:off x="4511669" y="4393655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예상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가격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EADD61-6139-41F2-8C72-C84BBEDD332A}"/>
              </a:ext>
            </a:extLst>
          </p:cNvPr>
          <p:cNvCxnSpPr>
            <a:cxnSpLocks/>
          </p:cNvCxnSpPr>
          <p:nvPr/>
        </p:nvCxnSpPr>
        <p:spPr>
          <a:xfrm flipV="1">
            <a:off x="3797076" y="4809154"/>
            <a:ext cx="683465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5BB001-35B3-4430-B6E2-92ADA4D3F753}"/>
              </a:ext>
            </a:extLst>
          </p:cNvPr>
          <p:cNvCxnSpPr/>
          <p:nvPr/>
        </p:nvCxnSpPr>
        <p:spPr>
          <a:xfrm>
            <a:off x="5825084" y="1124709"/>
            <a:ext cx="0" cy="4787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DF7528E-6C31-44E6-AF08-813FC337CA34}"/>
              </a:ext>
            </a:extLst>
          </p:cNvPr>
          <p:cNvSpPr txBox="1"/>
          <p:nvPr/>
        </p:nvSpPr>
        <p:spPr>
          <a:xfrm>
            <a:off x="7112742" y="1444236"/>
            <a:ext cx="222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hypothesis ?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/>
              <p:nvPr/>
            </p:nvSpPr>
            <p:spPr>
              <a:xfrm>
                <a:off x="6744899" y="2258373"/>
                <a:ext cx="26731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3200" i="1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7A5860-BA3B-462E-AB83-2C9A686AC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899" y="2258373"/>
                <a:ext cx="26731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07D85D-49AC-43B4-9A24-6A7B063595FE}"/>
              </a:ext>
            </a:extLst>
          </p:cNvPr>
          <p:cNvCxnSpPr/>
          <p:nvPr/>
        </p:nvCxnSpPr>
        <p:spPr>
          <a:xfrm flipV="1">
            <a:off x="7017834" y="3256156"/>
            <a:ext cx="0" cy="208899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29FAB6A-CCF2-4A68-952D-690CAF73F8D6}"/>
              </a:ext>
            </a:extLst>
          </p:cNvPr>
          <p:cNvCxnSpPr>
            <a:cxnSpLocks/>
          </p:cNvCxnSpPr>
          <p:nvPr/>
        </p:nvCxnSpPr>
        <p:spPr>
          <a:xfrm>
            <a:off x="6824546" y="5224651"/>
            <a:ext cx="2800081" cy="0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BBB85D-D85B-425E-95FF-8D0513792092}"/>
              </a:ext>
            </a:extLst>
          </p:cNvPr>
          <p:cNvSpPr txBox="1"/>
          <p:nvPr/>
        </p:nvSpPr>
        <p:spPr>
          <a:xfrm>
            <a:off x="6601625" y="40698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E8F10-DEC3-45CD-8AEF-F1932B781626}"/>
              </a:ext>
            </a:extLst>
          </p:cNvPr>
          <p:cNvSpPr txBox="1"/>
          <p:nvPr/>
        </p:nvSpPr>
        <p:spPr>
          <a:xfrm>
            <a:off x="8224586" y="514369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0487CFC7-BCFD-46CF-8957-B728F62C7B41}"/>
              </a:ext>
            </a:extLst>
          </p:cNvPr>
          <p:cNvSpPr/>
          <p:nvPr/>
        </p:nvSpPr>
        <p:spPr>
          <a:xfrm rot="2700000">
            <a:off x="7623188" y="422144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십자형 34">
            <a:extLst>
              <a:ext uri="{FF2B5EF4-FFF2-40B4-BE49-F238E27FC236}">
                <a16:creationId xmlns:a16="http://schemas.microsoft.com/office/drawing/2014/main" id="{2E0F717E-23F2-4747-B1A7-B2432DEDCD06}"/>
              </a:ext>
            </a:extLst>
          </p:cNvPr>
          <p:cNvSpPr/>
          <p:nvPr/>
        </p:nvSpPr>
        <p:spPr>
          <a:xfrm rot="2700000">
            <a:off x="8166527" y="383978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십자형 35">
            <a:extLst>
              <a:ext uri="{FF2B5EF4-FFF2-40B4-BE49-F238E27FC236}">
                <a16:creationId xmlns:a16="http://schemas.microsoft.com/office/drawing/2014/main" id="{37D773E6-A8A4-47D4-A213-223B25D89F10}"/>
              </a:ext>
            </a:extLst>
          </p:cNvPr>
          <p:cNvSpPr/>
          <p:nvPr/>
        </p:nvSpPr>
        <p:spPr>
          <a:xfrm rot="2700000">
            <a:off x="8014186" y="455597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A5A2C360-FA25-48D9-BFCF-E20E93F50AAC}"/>
              </a:ext>
            </a:extLst>
          </p:cNvPr>
          <p:cNvSpPr/>
          <p:nvPr/>
        </p:nvSpPr>
        <p:spPr>
          <a:xfrm rot="2700000">
            <a:off x="8705404" y="44016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id="{AD7960B8-53FF-4585-BACC-3D13049D17E6}"/>
              </a:ext>
            </a:extLst>
          </p:cNvPr>
          <p:cNvSpPr/>
          <p:nvPr/>
        </p:nvSpPr>
        <p:spPr>
          <a:xfrm rot="2700000">
            <a:off x="8637597" y="340944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십자형 38">
            <a:extLst>
              <a:ext uri="{FF2B5EF4-FFF2-40B4-BE49-F238E27FC236}">
                <a16:creationId xmlns:a16="http://schemas.microsoft.com/office/drawing/2014/main" id="{E61CFA10-32FA-40C7-9B39-DA43C9FBC910}"/>
              </a:ext>
            </a:extLst>
          </p:cNvPr>
          <p:cNvSpPr/>
          <p:nvPr/>
        </p:nvSpPr>
        <p:spPr>
          <a:xfrm rot="2700000">
            <a:off x="9167848" y="38826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십자형 39">
            <a:extLst>
              <a:ext uri="{FF2B5EF4-FFF2-40B4-BE49-F238E27FC236}">
                <a16:creationId xmlns:a16="http://schemas.microsoft.com/office/drawing/2014/main" id="{B09657FF-22FA-4BBA-BE2C-3CEF57BFD13A}"/>
              </a:ext>
            </a:extLst>
          </p:cNvPr>
          <p:cNvSpPr/>
          <p:nvPr/>
        </p:nvSpPr>
        <p:spPr>
          <a:xfrm rot="2700000">
            <a:off x="9344281" y="3337517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0C94F30-F4D7-4E09-A845-314954DB170A}"/>
              </a:ext>
            </a:extLst>
          </p:cNvPr>
          <p:cNvCxnSpPr>
            <a:cxnSpLocks/>
          </p:cNvCxnSpPr>
          <p:nvPr/>
        </p:nvCxnSpPr>
        <p:spPr>
          <a:xfrm flipV="1">
            <a:off x="7311674" y="2788262"/>
            <a:ext cx="2857401" cy="24103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십자형 43">
            <a:extLst>
              <a:ext uri="{FF2B5EF4-FFF2-40B4-BE49-F238E27FC236}">
                <a16:creationId xmlns:a16="http://schemas.microsoft.com/office/drawing/2014/main" id="{4EA8AD6E-8F12-49FF-B082-EAEDED2D59CF}"/>
              </a:ext>
            </a:extLst>
          </p:cNvPr>
          <p:cNvSpPr/>
          <p:nvPr/>
        </p:nvSpPr>
        <p:spPr>
          <a:xfrm rot="2700000">
            <a:off x="9882064" y="2829968"/>
            <a:ext cx="205556" cy="211470"/>
          </a:xfrm>
          <a:prstGeom prst="plus">
            <a:avLst>
              <a:gd name="adj" fmla="val 37787"/>
            </a:avLst>
          </a:prstGeom>
          <a:solidFill>
            <a:schemeClr val="accent1">
              <a:lumMod val="75000"/>
            </a:schemeClr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26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matplotlib </a:t>
            </a: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를 이용한 그래프 그리기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43832-A783-4AFA-9E03-7FF93CDBA623}"/>
              </a:ext>
            </a:extLst>
          </p:cNvPr>
          <p:cNvSpPr txBox="1"/>
          <p:nvPr/>
        </p:nvSpPr>
        <p:spPr>
          <a:xfrm>
            <a:off x="1620044" y="1022727"/>
            <a:ext cx="6356227" cy="280076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np               # numerical computing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# plotting core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np.array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([1,2,3])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'o' 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x,y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'r-' )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plt.grid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(True)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DCD1398-C4C7-4FA7-935A-32BB012D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44" y="3972461"/>
            <a:ext cx="36004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47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C212EB-4B05-460D-A902-25717CA050EC}"/>
              </a:ext>
            </a:extLst>
          </p:cNvPr>
          <p:cNvSpPr txBox="1"/>
          <p:nvPr/>
        </p:nvSpPr>
        <p:spPr>
          <a:xfrm>
            <a:off x="1378915" y="1024128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[1,2,3]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CBB2AB-6FAF-4811-9981-C7773EF5BB7E}"/>
              </a:ext>
            </a:extLst>
          </p:cNvPr>
          <p:cNvSpPr/>
          <p:nvPr/>
        </p:nvSpPr>
        <p:spPr>
          <a:xfrm>
            <a:off x="2066544" y="1883664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3CC517-DA51-4F81-BF21-0ACEC1B1D1DE}"/>
              </a:ext>
            </a:extLst>
          </p:cNvPr>
          <p:cNvSpPr/>
          <p:nvPr/>
        </p:nvSpPr>
        <p:spPr>
          <a:xfrm>
            <a:off x="3328416" y="1883664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9519E-F856-4C0D-BA5C-BEDA5E89E82B}"/>
              </a:ext>
            </a:extLst>
          </p:cNvPr>
          <p:cNvSpPr/>
          <p:nvPr/>
        </p:nvSpPr>
        <p:spPr>
          <a:xfrm>
            <a:off x="3790081" y="188366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A14031-7EDB-491D-B615-F6864F01A2D7}"/>
              </a:ext>
            </a:extLst>
          </p:cNvPr>
          <p:cNvSpPr/>
          <p:nvPr/>
        </p:nvSpPr>
        <p:spPr>
          <a:xfrm>
            <a:off x="4713411" y="1883663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E0D88B-BA11-4F18-BA1C-3B3B0CA40F91}"/>
              </a:ext>
            </a:extLst>
          </p:cNvPr>
          <p:cNvSpPr/>
          <p:nvPr/>
        </p:nvSpPr>
        <p:spPr>
          <a:xfrm>
            <a:off x="5175076" y="1883662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B318AA-0CD6-40E9-B5A3-0577C64EB605}"/>
              </a:ext>
            </a:extLst>
          </p:cNvPr>
          <p:cNvSpPr/>
          <p:nvPr/>
        </p:nvSpPr>
        <p:spPr>
          <a:xfrm>
            <a:off x="7400512" y="1883662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83191E-82BF-4886-BB86-3FF526CEEC0B}"/>
              </a:ext>
            </a:extLst>
          </p:cNvPr>
          <p:cNvSpPr/>
          <p:nvPr/>
        </p:nvSpPr>
        <p:spPr>
          <a:xfrm>
            <a:off x="7862177" y="1883661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A8A27D6-05ED-4832-86D7-465F4D2FB7EB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528209" y="2114497"/>
            <a:ext cx="8002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0978B14-9856-4FBD-A42D-95A250C55E8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251746" y="2114496"/>
            <a:ext cx="4616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6EBCF7-07D1-4489-9F44-CF29639CC149}"/>
              </a:ext>
            </a:extLst>
          </p:cNvPr>
          <p:cNvSpPr txBox="1"/>
          <p:nvPr/>
        </p:nvSpPr>
        <p:spPr>
          <a:xfrm>
            <a:off x="1378915" y="3921349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np.array([1,2,3])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75F09E-90DA-4B43-82AD-52A0029C5AB1}"/>
              </a:ext>
            </a:extLst>
          </p:cNvPr>
          <p:cNvSpPr/>
          <p:nvPr/>
        </p:nvSpPr>
        <p:spPr>
          <a:xfrm>
            <a:off x="2066544" y="4780885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0312288-D1F5-4DA8-8918-F5BAB7BFC4D9}"/>
              </a:ext>
            </a:extLst>
          </p:cNvPr>
          <p:cNvSpPr/>
          <p:nvPr/>
        </p:nvSpPr>
        <p:spPr>
          <a:xfrm>
            <a:off x="3328416" y="4780885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4FEABC-AE39-4024-8AC6-97204B701440}"/>
              </a:ext>
            </a:extLst>
          </p:cNvPr>
          <p:cNvSpPr/>
          <p:nvPr/>
        </p:nvSpPr>
        <p:spPr>
          <a:xfrm>
            <a:off x="3779360" y="4780883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89B846-A55E-4325-8A00-D80B093B881C}"/>
              </a:ext>
            </a:extLst>
          </p:cNvPr>
          <p:cNvSpPr/>
          <p:nvPr/>
        </p:nvSpPr>
        <p:spPr>
          <a:xfrm>
            <a:off x="4241025" y="4780881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D4F45AA-A30C-489F-A33C-FC2A78F2878F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2528209" y="5011718"/>
            <a:ext cx="8002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66B8EE5-6B22-4BA9-9590-415DB949D616}"/>
              </a:ext>
            </a:extLst>
          </p:cNvPr>
          <p:cNvSpPr/>
          <p:nvPr/>
        </p:nvSpPr>
        <p:spPr>
          <a:xfrm>
            <a:off x="6056961" y="1883664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F1BE23-341F-4F50-BECC-1A7A85B9572C}"/>
              </a:ext>
            </a:extLst>
          </p:cNvPr>
          <p:cNvSpPr/>
          <p:nvPr/>
        </p:nvSpPr>
        <p:spPr>
          <a:xfrm>
            <a:off x="6518626" y="1883663"/>
            <a:ext cx="461665" cy="46166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F0B6D364-AF16-4272-AA28-2FD9AA1B174F}"/>
              </a:ext>
            </a:extLst>
          </p:cNvPr>
          <p:cNvCxnSpPr>
            <a:cxnSpLocks/>
            <a:stCxn id="33" idx="3"/>
            <a:endCxn id="8" idx="1"/>
          </p:cNvCxnSpPr>
          <p:nvPr/>
        </p:nvCxnSpPr>
        <p:spPr>
          <a:xfrm flipV="1">
            <a:off x="6980291" y="2114495"/>
            <a:ext cx="420221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3EEDFB75-759E-4D31-9817-F6B3F87A338A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>
            <a:off x="5636741" y="2114495"/>
            <a:ext cx="420220" cy="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37CA3AB-1D4E-44D2-821C-173ACF213242}"/>
              </a:ext>
            </a:extLst>
          </p:cNvPr>
          <p:cNvSpPr/>
          <p:nvPr/>
        </p:nvSpPr>
        <p:spPr>
          <a:xfrm>
            <a:off x="4702690" y="4780879"/>
            <a:ext cx="461665" cy="461665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564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077" y="1139348"/>
                <a:ext cx="20068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3BFA2F6B-F513-41F7-990B-B00F6D81B4FF}"/>
              </a:ext>
            </a:extLst>
          </p:cNvPr>
          <p:cNvSpPr/>
          <p:nvPr/>
        </p:nvSpPr>
        <p:spPr>
          <a:xfrm>
            <a:off x="715902" y="2421984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A7EF0B-EF38-46F8-9A4C-0A826DD627DE}"/>
              </a:ext>
            </a:extLst>
          </p:cNvPr>
          <p:cNvSpPr/>
          <p:nvPr/>
        </p:nvSpPr>
        <p:spPr>
          <a:xfrm>
            <a:off x="1475317" y="2421983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D8609D-DBC8-46F9-9942-E3AAFF829E94}"/>
              </a:ext>
            </a:extLst>
          </p:cNvPr>
          <p:cNvSpPr/>
          <p:nvPr/>
        </p:nvSpPr>
        <p:spPr>
          <a:xfrm>
            <a:off x="2234732" y="2421982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A76783-1B46-4E5A-B0CC-9E3F3BA5B12F}"/>
              </a:ext>
            </a:extLst>
          </p:cNvPr>
          <p:cNvSpPr/>
          <p:nvPr/>
        </p:nvSpPr>
        <p:spPr>
          <a:xfrm>
            <a:off x="715901" y="318139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BDAEC6-16E4-49EB-87D6-82803C1E47F3}"/>
              </a:ext>
            </a:extLst>
          </p:cNvPr>
          <p:cNvSpPr/>
          <p:nvPr/>
        </p:nvSpPr>
        <p:spPr>
          <a:xfrm>
            <a:off x="1475316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768A9E-84B9-405C-AC5B-25E06BFAE5AB}"/>
              </a:ext>
            </a:extLst>
          </p:cNvPr>
          <p:cNvSpPr/>
          <p:nvPr/>
        </p:nvSpPr>
        <p:spPr>
          <a:xfrm>
            <a:off x="2234731" y="3181396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494656-A4F3-4E30-AF68-6B8978F329BB}"/>
              </a:ext>
            </a:extLst>
          </p:cNvPr>
          <p:cNvSpPr/>
          <p:nvPr/>
        </p:nvSpPr>
        <p:spPr>
          <a:xfrm>
            <a:off x="71590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4437DE-A51B-4492-B796-D271DAF39BD7}"/>
              </a:ext>
            </a:extLst>
          </p:cNvPr>
          <p:cNvSpPr/>
          <p:nvPr/>
        </p:nvSpPr>
        <p:spPr>
          <a:xfrm>
            <a:off x="1475316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4B8CB5-F6E0-408F-8798-36DFD02FF4B1}"/>
              </a:ext>
            </a:extLst>
          </p:cNvPr>
          <p:cNvSpPr/>
          <p:nvPr/>
        </p:nvSpPr>
        <p:spPr>
          <a:xfrm>
            <a:off x="2234731" y="3940807"/>
            <a:ext cx="759415" cy="7594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09CD68-8EE5-4284-87E9-AAA6B52B59BB}"/>
              </a:ext>
            </a:extLst>
          </p:cNvPr>
          <p:cNvCxnSpPr/>
          <p:nvPr/>
        </p:nvCxnSpPr>
        <p:spPr>
          <a:xfrm flipV="1">
            <a:off x="715901" y="2027400"/>
            <a:ext cx="0" cy="2672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522340C-F493-4164-874F-02383933A096}"/>
              </a:ext>
            </a:extLst>
          </p:cNvPr>
          <p:cNvCxnSpPr>
            <a:cxnSpLocks/>
          </p:cNvCxnSpPr>
          <p:nvPr/>
        </p:nvCxnSpPr>
        <p:spPr>
          <a:xfrm flipV="1">
            <a:off x="715901" y="4700221"/>
            <a:ext cx="271742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6945A5E-296E-4389-BA7B-5FC6CD7F0A80}"/>
              </a:ext>
            </a:extLst>
          </p:cNvPr>
          <p:cNvSpPr txBox="1"/>
          <p:nvPr/>
        </p:nvSpPr>
        <p:spPr>
          <a:xfrm>
            <a:off x="385779" y="4440705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78D27A-13D5-43E4-9BB1-0F117BAD8864}"/>
              </a:ext>
            </a:extLst>
          </p:cNvPr>
          <p:cNvSpPr txBox="1"/>
          <p:nvPr/>
        </p:nvSpPr>
        <p:spPr>
          <a:xfrm>
            <a:off x="385779" y="372773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13660B-AC7D-46F5-BD35-2098585F9549}"/>
              </a:ext>
            </a:extLst>
          </p:cNvPr>
          <p:cNvSpPr txBox="1"/>
          <p:nvPr/>
        </p:nvSpPr>
        <p:spPr>
          <a:xfrm>
            <a:off x="385779" y="2950594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F04CE1-26F7-40BC-8770-483445AD60CD}"/>
              </a:ext>
            </a:extLst>
          </p:cNvPr>
          <p:cNvSpPr txBox="1"/>
          <p:nvPr/>
        </p:nvSpPr>
        <p:spPr>
          <a:xfrm>
            <a:off x="385779" y="2195973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BF5DD6-0830-4333-AFF0-B84A4BF36E36}"/>
              </a:ext>
            </a:extLst>
          </p:cNvPr>
          <p:cNvSpPr txBox="1"/>
          <p:nvPr/>
        </p:nvSpPr>
        <p:spPr>
          <a:xfrm>
            <a:off x="549431" y="4630559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E42BA7-EFEE-499A-9551-EAACF31BCB29}"/>
              </a:ext>
            </a:extLst>
          </p:cNvPr>
          <p:cNvSpPr txBox="1"/>
          <p:nvPr/>
        </p:nvSpPr>
        <p:spPr>
          <a:xfrm>
            <a:off x="1308846" y="4630558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02DFAC-2140-43CC-93E5-F8B1BCE6A210}"/>
              </a:ext>
            </a:extLst>
          </p:cNvPr>
          <p:cNvSpPr txBox="1"/>
          <p:nvPr/>
        </p:nvSpPr>
        <p:spPr>
          <a:xfrm>
            <a:off x="2081626" y="4630557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4F64F2-8D10-483D-AF8E-E51FA69BC485}"/>
              </a:ext>
            </a:extLst>
          </p:cNvPr>
          <p:cNvSpPr txBox="1"/>
          <p:nvPr/>
        </p:nvSpPr>
        <p:spPr>
          <a:xfrm>
            <a:off x="2843860" y="4630556"/>
            <a:ext cx="327303" cy="42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EB8442-F700-4D7C-BE0D-FC95673E4197}"/>
              </a:ext>
            </a:extLst>
          </p:cNvPr>
          <p:cNvSpPr txBox="1"/>
          <p:nvPr/>
        </p:nvSpPr>
        <p:spPr>
          <a:xfrm>
            <a:off x="1251497" y="5015824"/>
            <a:ext cx="1268376" cy="767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1.5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343A920-10DC-4B0A-B501-AC3408BA0963}"/>
              </a:ext>
            </a:extLst>
          </p:cNvPr>
          <p:cNvGrpSpPr/>
          <p:nvPr/>
        </p:nvGrpSpPr>
        <p:grpSpPr>
          <a:xfrm>
            <a:off x="3735541" y="2027400"/>
            <a:ext cx="3047550" cy="3810033"/>
            <a:chOff x="571629" y="2639122"/>
            <a:chExt cx="3301561" cy="412759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82CBEB0-04B8-430D-A94E-A209CED22BC2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36C5CF-AB7D-4968-8B4D-F2D148BABA3B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3EF758E-96F6-4FA0-8249-1D1FB695A06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A276CA8-B60A-409C-8B7F-E2159A4D8FF9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23A814B-A350-4DBB-81B0-E7E203AFA8C6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C42CA7D-A2B6-4605-92C0-0AA6083975F5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B79B0E7-BB44-4C18-802C-B42E422F6BB4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CA1CFEF-F6BE-4993-B90B-48CF5C9FBC5A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6632A7E-08DC-4826-A891-CBE13200BA61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CAA27D4-EDF0-410A-AFDA-50D47D8551E0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7ABCC5A-EEEB-4973-A186-737C65F3A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72095CE-D51E-462A-AA36-903EFC4C7A31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B18433-C0DC-4E23-AC4D-4B4287FA3FC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816BF9-EE26-461D-9F82-05469E2839CA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CDD2AF-E49D-45C4-99A1-4E6C8D27B6C3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C4C23EC-02CD-4417-8D87-D26FFA295D44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795A3E0-A6EA-4F5F-B307-48620A68F32D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145F0EB-30DA-4854-AF86-48B37AEDA840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B16D27-57AC-4A72-A459-54DA3059B647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CB2383-CB5C-4BB4-B0D9-D4D8746F5522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3EDE63-8D0D-4D79-8E1D-8BB1C3B4E1C7}"/>
              </a:ext>
            </a:extLst>
          </p:cNvPr>
          <p:cNvGrpSpPr/>
          <p:nvPr/>
        </p:nvGrpSpPr>
        <p:grpSpPr>
          <a:xfrm>
            <a:off x="7070194" y="2027400"/>
            <a:ext cx="3047550" cy="3810033"/>
            <a:chOff x="571629" y="2639122"/>
            <a:chExt cx="3301561" cy="412759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2A920E5-9762-463A-A282-A19EDFACA931}"/>
                </a:ext>
              </a:extLst>
            </p:cNvPr>
            <p:cNvSpPr/>
            <p:nvPr/>
          </p:nvSpPr>
          <p:spPr>
            <a:xfrm>
              <a:off x="929267" y="306659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3969B93-7564-4168-84D2-C988CF180FFE}"/>
                </a:ext>
              </a:extLst>
            </p:cNvPr>
            <p:cNvSpPr/>
            <p:nvPr/>
          </p:nvSpPr>
          <p:spPr>
            <a:xfrm>
              <a:off x="1751979" y="306659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E0DC1F2-1BE4-433D-BDD3-737C291468D7}"/>
                </a:ext>
              </a:extLst>
            </p:cNvPr>
            <p:cNvSpPr/>
            <p:nvPr/>
          </p:nvSpPr>
          <p:spPr>
            <a:xfrm>
              <a:off x="2574691" y="306659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0001DD0-DCFC-4D21-B790-A35604A8315E}"/>
                </a:ext>
              </a:extLst>
            </p:cNvPr>
            <p:cNvSpPr/>
            <p:nvPr/>
          </p:nvSpPr>
          <p:spPr>
            <a:xfrm>
              <a:off x="929266" y="3889304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EB27365-7409-4916-92D0-D0E75FEEC938}"/>
                </a:ext>
              </a:extLst>
            </p:cNvPr>
            <p:cNvSpPr/>
            <p:nvPr/>
          </p:nvSpPr>
          <p:spPr>
            <a:xfrm>
              <a:off x="1751978" y="3889303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76A938A-E204-4015-B7A3-32E54ABCD0D3}"/>
                </a:ext>
              </a:extLst>
            </p:cNvPr>
            <p:cNvSpPr/>
            <p:nvPr/>
          </p:nvSpPr>
          <p:spPr>
            <a:xfrm>
              <a:off x="2574690" y="3889302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2ECF070-1C4E-4160-A95B-B6B60C056DF9}"/>
                </a:ext>
              </a:extLst>
            </p:cNvPr>
            <p:cNvSpPr/>
            <p:nvPr/>
          </p:nvSpPr>
          <p:spPr>
            <a:xfrm>
              <a:off x="929266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FD79367-F61B-4282-A4D3-CF258F23D4EB}"/>
                </a:ext>
              </a:extLst>
            </p:cNvPr>
            <p:cNvSpPr/>
            <p:nvPr/>
          </p:nvSpPr>
          <p:spPr>
            <a:xfrm>
              <a:off x="1751978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F47D59F-8814-449E-95DF-837142FF9367}"/>
                </a:ext>
              </a:extLst>
            </p:cNvPr>
            <p:cNvSpPr/>
            <p:nvPr/>
          </p:nvSpPr>
          <p:spPr>
            <a:xfrm>
              <a:off x="2574690" y="4712010"/>
              <a:ext cx="822712" cy="8227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49D0BE53-5968-440F-AF99-9CC1AE835FA6}"/>
                </a:ext>
              </a:extLst>
            </p:cNvPr>
            <p:cNvCxnSpPr/>
            <p:nvPr/>
          </p:nvCxnSpPr>
          <p:spPr>
            <a:xfrm flipV="1">
              <a:off x="929266" y="2639122"/>
              <a:ext cx="0" cy="28955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FA08E8E8-9475-4DC3-9D16-DF53733D2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266" y="5534720"/>
              <a:ext cx="294392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E0A6DB-1A8D-44EC-8252-AE79B66FC25B}"/>
                </a:ext>
              </a:extLst>
            </p:cNvPr>
            <p:cNvSpPr txBox="1"/>
            <p:nvPr/>
          </p:nvSpPr>
          <p:spPr>
            <a:xfrm>
              <a:off x="571629" y="525357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94ED31-67DE-4AD4-8E06-3E92F28889D7}"/>
                </a:ext>
              </a:extLst>
            </p:cNvPr>
            <p:cNvSpPr txBox="1"/>
            <p:nvPr/>
          </p:nvSpPr>
          <p:spPr>
            <a:xfrm>
              <a:off x="571629" y="448118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4F3C045-DE60-489B-A41E-10EEA80187BE}"/>
                </a:ext>
              </a:extLst>
            </p:cNvPr>
            <p:cNvSpPr txBox="1"/>
            <p:nvPr/>
          </p:nvSpPr>
          <p:spPr>
            <a:xfrm>
              <a:off x="571629" y="363926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626724-55A0-4EC1-84DF-39894F535F84}"/>
                </a:ext>
              </a:extLst>
            </p:cNvPr>
            <p:cNvSpPr txBox="1"/>
            <p:nvPr/>
          </p:nvSpPr>
          <p:spPr>
            <a:xfrm>
              <a:off x="571629" y="282174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E2965A-3D56-47EF-A784-E71CD7DA5D56}"/>
                </a:ext>
              </a:extLst>
            </p:cNvPr>
            <p:cNvSpPr txBox="1"/>
            <p:nvPr/>
          </p:nvSpPr>
          <p:spPr>
            <a:xfrm>
              <a:off x="748921" y="545925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79CD81-5D32-4AC4-86B3-E75A4D5F0EAF}"/>
                </a:ext>
              </a:extLst>
            </p:cNvPr>
            <p:cNvSpPr txBox="1"/>
            <p:nvPr/>
          </p:nvSpPr>
          <p:spPr>
            <a:xfrm>
              <a:off x="1571633" y="54592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E76EDC-5927-4A4A-84D6-8518BB52E175}"/>
                </a:ext>
              </a:extLst>
            </p:cNvPr>
            <p:cNvSpPr txBox="1"/>
            <p:nvPr/>
          </p:nvSpPr>
          <p:spPr>
            <a:xfrm>
              <a:off x="2408824" y="54592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F8B615-015A-4DD1-A94A-1333B3B69E56}"/>
                </a:ext>
              </a:extLst>
            </p:cNvPr>
            <p:cNvSpPr txBox="1"/>
            <p:nvPr/>
          </p:nvSpPr>
          <p:spPr>
            <a:xfrm>
              <a:off x="3234589" y="545924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E609FB-0725-46CB-B8DD-0E5798261DBD}"/>
                </a:ext>
              </a:extLst>
            </p:cNvPr>
            <p:cNvSpPr txBox="1"/>
            <p:nvPr/>
          </p:nvSpPr>
          <p:spPr>
            <a:xfrm>
              <a:off x="1721776" y="5866458"/>
              <a:ext cx="1488624" cy="90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w = 0.5</a:t>
              </a:r>
            </a:p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b = 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/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A1ACBF-E781-4A54-A39D-C8E873F7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908" y="4440705"/>
                <a:ext cx="42479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/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2C4B56C-3CFA-4F82-A258-AC11E53B7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36" y="1644715"/>
                <a:ext cx="424796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십자형 2">
            <a:extLst>
              <a:ext uri="{FF2B5EF4-FFF2-40B4-BE49-F238E27FC236}">
                <a16:creationId xmlns:a16="http://schemas.microsoft.com/office/drawing/2014/main" id="{257174EF-80D7-40F7-B5E6-0DABD294CA8D}"/>
              </a:ext>
            </a:extLst>
          </p:cNvPr>
          <p:cNvSpPr/>
          <p:nvPr/>
        </p:nvSpPr>
        <p:spPr>
          <a:xfrm rot="2700000">
            <a:off x="62755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십자형 101">
            <a:extLst>
              <a:ext uri="{FF2B5EF4-FFF2-40B4-BE49-F238E27FC236}">
                <a16:creationId xmlns:a16="http://schemas.microsoft.com/office/drawing/2014/main" id="{94A5B5F8-FDB6-4003-AB44-A995E5AA641B}"/>
              </a:ext>
            </a:extLst>
          </p:cNvPr>
          <p:cNvSpPr/>
          <p:nvPr/>
        </p:nvSpPr>
        <p:spPr>
          <a:xfrm rot="2700000">
            <a:off x="1374127" y="343875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십자형 102">
            <a:extLst>
              <a:ext uri="{FF2B5EF4-FFF2-40B4-BE49-F238E27FC236}">
                <a16:creationId xmlns:a16="http://schemas.microsoft.com/office/drawing/2014/main" id="{02905F00-03B1-45EA-9AD7-29E1C4D1B141}"/>
              </a:ext>
            </a:extLst>
          </p:cNvPr>
          <p:cNvSpPr/>
          <p:nvPr/>
        </p:nvSpPr>
        <p:spPr>
          <a:xfrm rot="2700000">
            <a:off x="2131945" y="343696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십자형 103">
            <a:extLst>
              <a:ext uri="{FF2B5EF4-FFF2-40B4-BE49-F238E27FC236}">
                <a16:creationId xmlns:a16="http://schemas.microsoft.com/office/drawing/2014/main" id="{0DA246D0-0866-42F3-985C-56ACD4817604}"/>
              </a:ext>
            </a:extLst>
          </p:cNvPr>
          <p:cNvSpPr/>
          <p:nvPr/>
        </p:nvSpPr>
        <p:spPr>
          <a:xfrm rot="2700000">
            <a:off x="2899976" y="345384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십자형 104">
            <a:extLst>
              <a:ext uri="{FF2B5EF4-FFF2-40B4-BE49-F238E27FC236}">
                <a16:creationId xmlns:a16="http://schemas.microsoft.com/office/drawing/2014/main" id="{F4B86CF2-8CEE-42E4-B8C9-EB7F5C682084}"/>
              </a:ext>
            </a:extLst>
          </p:cNvPr>
          <p:cNvSpPr/>
          <p:nvPr/>
        </p:nvSpPr>
        <p:spPr>
          <a:xfrm rot="2700000">
            <a:off x="3971688" y="458969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십자형 105">
            <a:extLst>
              <a:ext uri="{FF2B5EF4-FFF2-40B4-BE49-F238E27FC236}">
                <a16:creationId xmlns:a16="http://schemas.microsoft.com/office/drawing/2014/main" id="{22172C09-8E3B-4071-B471-7BC42194FFCE}"/>
              </a:ext>
            </a:extLst>
          </p:cNvPr>
          <p:cNvSpPr/>
          <p:nvPr/>
        </p:nvSpPr>
        <p:spPr>
          <a:xfrm rot="2700000">
            <a:off x="4718026" y="421818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십자형 106">
            <a:extLst>
              <a:ext uri="{FF2B5EF4-FFF2-40B4-BE49-F238E27FC236}">
                <a16:creationId xmlns:a16="http://schemas.microsoft.com/office/drawing/2014/main" id="{F1867BD5-B0AF-423C-BF5A-501A9CCA1A5A}"/>
              </a:ext>
            </a:extLst>
          </p:cNvPr>
          <p:cNvSpPr/>
          <p:nvPr/>
        </p:nvSpPr>
        <p:spPr>
          <a:xfrm rot="2700000">
            <a:off x="5482513" y="383507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십자형 107">
            <a:extLst>
              <a:ext uri="{FF2B5EF4-FFF2-40B4-BE49-F238E27FC236}">
                <a16:creationId xmlns:a16="http://schemas.microsoft.com/office/drawing/2014/main" id="{665D4118-DF4F-47E0-9E44-8417201F2C5C}"/>
              </a:ext>
            </a:extLst>
          </p:cNvPr>
          <p:cNvSpPr/>
          <p:nvPr/>
        </p:nvSpPr>
        <p:spPr>
          <a:xfrm rot="2700000">
            <a:off x="6249737" y="341844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십자형 108">
            <a:extLst>
              <a:ext uri="{FF2B5EF4-FFF2-40B4-BE49-F238E27FC236}">
                <a16:creationId xmlns:a16="http://schemas.microsoft.com/office/drawing/2014/main" id="{D9DF897C-0C12-4379-9230-B5A7426ECC04}"/>
              </a:ext>
            </a:extLst>
          </p:cNvPr>
          <p:cNvSpPr/>
          <p:nvPr/>
        </p:nvSpPr>
        <p:spPr>
          <a:xfrm rot="2700000">
            <a:off x="7297110" y="384462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십자형 109">
            <a:extLst>
              <a:ext uri="{FF2B5EF4-FFF2-40B4-BE49-F238E27FC236}">
                <a16:creationId xmlns:a16="http://schemas.microsoft.com/office/drawing/2014/main" id="{120C6265-B4A0-4FF3-A090-8447C1F14D51}"/>
              </a:ext>
            </a:extLst>
          </p:cNvPr>
          <p:cNvSpPr/>
          <p:nvPr/>
        </p:nvSpPr>
        <p:spPr>
          <a:xfrm rot="2700000">
            <a:off x="8043448" y="347310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십자형 110">
            <a:extLst>
              <a:ext uri="{FF2B5EF4-FFF2-40B4-BE49-F238E27FC236}">
                <a16:creationId xmlns:a16="http://schemas.microsoft.com/office/drawing/2014/main" id="{D935BDBC-DAE8-4695-8079-D2835F205BB4}"/>
              </a:ext>
            </a:extLst>
          </p:cNvPr>
          <p:cNvSpPr/>
          <p:nvPr/>
        </p:nvSpPr>
        <p:spPr>
          <a:xfrm rot="2700000">
            <a:off x="8807935" y="309000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십자형 111">
            <a:extLst>
              <a:ext uri="{FF2B5EF4-FFF2-40B4-BE49-F238E27FC236}">
                <a16:creationId xmlns:a16="http://schemas.microsoft.com/office/drawing/2014/main" id="{0545F5CE-770E-4895-B95A-58812CDB4F21}"/>
              </a:ext>
            </a:extLst>
          </p:cNvPr>
          <p:cNvSpPr/>
          <p:nvPr/>
        </p:nvSpPr>
        <p:spPr>
          <a:xfrm rot="2700000">
            <a:off x="9575159" y="267337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/>
              <p:nvPr/>
            </p:nvSpPr>
            <p:spPr>
              <a:xfrm>
                <a:off x="4322616" y="921138"/>
                <a:ext cx="3355662" cy="886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ko-KR" altLang="en-US" sz="40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기울기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5E5F4B-2580-4E77-82AF-CC0F0E564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16" y="921138"/>
                <a:ext cx="3355662" cy="886589"/>
              </a:xfrm>
              <a:prstGeom prst="rect">
                <a:avLst/>
              </a:prstGeom>
              <a:blipFill>
                <a:blip r:embed="rId6"/>
                <a:stretch>
                  <a:fillRect r="-7985" b="-21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79F264-4C78-47C4-BF07-5C750C702FA7}"/>
              </a:ext>
            </a:extLst>
          </p:cNvPr>
          <p:cNvCxnSpPr>
            <a:cxnSpLocks/>
          </p:cNvCxnSpPr>
          <p:nvPr/>
        </p:nvCxnSpPr>
        <p:spPr>
          <a:xfrm>
            <a:off x="-82029" y="3557221"/>
            <a:ext cx="34363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239256D-986A-4775-BC06-7AC7A56FB144}"/>
              </a:ext>
            </a:extLst>
          </p:cNvPr>
          <p:cNvCxnSpPr>
            <a:cxnSpLocks/>
          </p:cNvCxnSpPr>
          <p:nvPr/>
        </p:nvCxnSpPr>
        <p:spPr>
          <a:xfrm flipV="1">
            <a:off x="3828303" y="3308604"/>
            <a:ext cx="2960066" cy="1530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29A3346-E054-429F-A5A2-9D9248C8E067}"/>
              </a:ext>
            </a:extLst>
          </p:cNvPr>
          <p:cNvCxnSpPr>
            <a:cxnSpLocks/>
          </p:cNvCxnSpPr>
          <p:nvPr/>
        </p:nvCxnSpPr>
        <p:spPr>
          <a:xfrm flipV="1">
            <a:off x="7157678" y="2572982"/>
            <a:ext cx="2960066" cy="1530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26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/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Hypothesis :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Parameters:</a:t>
                </a: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endParaRPr lang="en-US" altLang="ko-KR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Cost(Loss) Function</a:t>
                </a:r>
              </a:p>
              <a:p>
                <a:r>
                  <a:rPr lang="en-US" altLang="ko-KR" sz="28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47DB09-809D-445F-8750-72FA1B89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" y="1709853"/>
                <a:ext cx="4143442" cy="3716915"/>
              </a:xfrm>
              <a:prstGeom prst="rect">
                <a:avLst/>
              </a:prstGeom>
              <a:blipFill>
                <a:blip r:embed="rId3"/>
                <a:stretch>
                  <a:fillRect l="-2941" t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087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911493" y="1920527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810544" y="5269827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437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6880549" y="5240696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D9A0EE0-AAF1-47B6-842F-79AAD1FC5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06831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439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CB4716-C80D-4967-8997-2DF11D1D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4396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십자형 59">
            <a:extLst>
              <a:ext uri="{FF2B5EF4-FFF2-40B4-BE49-F238E27FC236}">
                <a16:creationId xmlns:a16="http://schemas.microsoft.com/office/drawing/2014/main" id="{484BC528-9528-4DB1-8314-C46A2253DA50}"/>
              </a:ext>
            </a:extLst>
          </p:cNvPr>
          <p:cNvSpPr/>
          <p:nvPr/>
        </p:nvSpPr>
        <p:spPr>
          <a:xfrm rot="2700000">
            <a:off x="6388571" y="4760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십자형 60">
            <a:extLst>
              <a:ext uri="{FF2B5EF4-FFF2-40B4-BE49-F238E27FC236}">
                <a16:creationId xmlns:a16="http://schemas.microsoft.com/office/drawing/2014/main" id="{8EBD4BCD-69FC-4392-A0FB-19E63E8523ED}"/>
              </a:ext>
            </a:extLst>
          </p:cNvPr>
          <p:cNvSpPr/>
          <p:nvPr/>
        </p:nvSpPr>
        <p:spPr>
          <a:xfrm rot="2700000">
            <a:off x="5872774" y="323736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B8BCDA63-D18B-47CC-9350-2E78656ADB79}"/>
              </a:ext>
            </a:extLst>
          </p:cNvPr>
          <p:cNvSpPr/>
          <p:nvPr/>
        </p:nvSpPr>
        <p:spPr>
          <a:xfrm rot="2700000">
            <a:off x="7348254" y="4771023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035D1CA5-0C8D-4D14-ABC3-806F55B539CD}"/>
              </a:ext>
            </a:extLst>
          </p:cNvPr>
          <p:cNvSpPr/>
          <p:nvPr/>
        </p:nvSpPr>
        <p:spPr>
          <a:xfrm rot="2700000">
            <a:off x="7893111" y="3252955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610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073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7754856-7B41-49B0-B896-85753AF30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9" y="3878453"/>
            <a:ext cx="3241486" cy="2521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594909-ED3F-4504-B026-2FD61DCAD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558" y="3896916"/>
            <a:ext cx="3241485" cy="25026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99120B-0318-4D95-B893-BAD16B995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39" y="1115958"/>
            <a:ext cx="3241485" cy="25211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2BA4CD-C25C-4882-8222-500E77D854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5"/>
          <a:stretch/>
        </p:blipFill>
        <p:spPr>
          <a:xfrm>
            <a:off x="1046558" y="1108812"/>
            <a:ext cx="3241485" cy="2533011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4073F-CD18-45EC-BCDB-5A4796242C65}"/>
              </a:ext>
            </a:extLst>
          </p:cNvPr>
          <p:cNvSpPr/>
          <p:nvPr/>
        </p:nvSpPr>
        <p:spPr>
          <a:xfrm>
            <a:off x="3137663" y="3336415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4F1A15-8B3E-4D0E-983B-163087CEEF14}"/>
              </a:ext>
            </a:extLst>
          </p:cNvPr>
          <p:cNvSpPr/>
          <p:nvPr/>
        </p:nvSpPr>
        <p:spPr>
          <a:xfrm>
            <a:off x="7908124" y="3336415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977DFC-245D-4C27-9C19-802965334517}"/>
              </a:ext>
            </a:extLst>
          </p:cNvPr>
          <p:cNvSpPr/>
          <p:nvPr/>
        </p:nvSpPr>
        <p:spPr>
          <a:xfrm>
            <a:off x="3137662" y="6117370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113856-C923-456D-B2C6-0723A38C7DC2}"/>
              </a:ext>
            </a:extLst>
          </p:cNvPr>
          <p:cNvSpPr/>
          <p:nvPr/>
        </p:nvSpPr>
        <p:spPr>
          <a:xfrm>
            <a:off x="7908124" y="6117370"/>
            <a:ext cx="533283" cy="28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935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DD72FD-F6E9-4724-AB00-AA14581C8217}"/>
              </a:ext>
            </a:extLst>
          </p:cNvPr>
          <p:cNvCxnSpPr>
            <a:cxnSpLocks/>
          </p:cNvCxnSpPr>
          <p:nvPr/>
        </p:nvCxnSpPr>
        <p:spPr>
          <a:xfrm flipV="1">
            <a:off x="802888" y="1999786"/>
            <a:ext cx="3731941" cy="3754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7C5E7-A93D-4AA5-8AB5-45B9188E1CA7}"/>
              </a:ext>
            </a:extLst>
          </p:cNvPr>
          <p:cNvSpPr/>
          <p:nvPr/>
        </p:nvSpPr>
        <p:spPr>
          <a:xfrm>
            <a:off x="1199867" y="235814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482D5-9B36-4DF1-9CB4-D578C78CA5BD}"/>
              </a:ext>
            </a:extLst>
          </p:cNvPr>
          <p:cNvSpPr/>
          <p:nvPr/>
        </p:nvSpPr>
        <p:spPr>
          <a:xfrm>
            <a:off x="2200419" y="235814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342E1C-011F-4F13-B03B-785F314FFE7E}"/>
              </a:ext>
            </a:extLst>
          </p:cNvPr>
          <p:cNvSpPr/>
          <p:nvPr/>
        </p:nvSpPr>
        <p:spPr>
          <a:xfrm>
            <a:off x="3200971" y="235814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DABAA7-19F8-4428-B9B9-466F045CBD64}"/>
              </a:ext>
            </a:extLst>
          </p:cNvPr>
          <p:cNvSpPr/>
          <p:nvPr/>
        </p:nvSpPr>
        <p:spPr>
          <a:xfrm>
            <a:off x="1199866" y="3358692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FE7B6-2ED4-46B1-894D-A04D14EFDCB4}"/>
              </a:ext>
            </a:extLst>
          </p:cNvPr>
          <p:cNvSpPr/>
          <p:nvPr/>
        </p:nvSpPr>
        <p:spPr>
          <a:xfrm>
            <a:off x="2200418" y="3358691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A827A-75CE-4D66-B5BE-FCD196CAB52B}"/>
              </a:ext>
            </a:extLst>
          </p:cNvPr>
          <p:cNvSpPr/>
          <p:nvPr/>
        </p:nvSpPr>
        <p:spPr>
          <a:xfrm>
            <a:off x="3200969" y="3358690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231A1-4A6D-47CF-BAFA-125F8B0BFB12}"/>
              </a:ext>
            </a:extLst>
          </p:cNvPr>
          <p:cNvSpPr/>
          <p:nvPr/>
        </p:nvSpPr>
        <p:spPr>
          <a:xfrm>
            <a:off x="1199866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34AD2-0CF4-4E92-9ADC-56C4CF3F73C6}"/>
              </a:ext>
            </a:extLst>
          </p:cNvPr>
          <p:cNvSpPr/>
          <p:nvPr/>
        </p:nvSpPr>
        <p:spPr>
          <a:xfrm>
            <a:off x="2200418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FC1D6-1C2A-41D4-A68B-954F6BA769EB}"/>
              </a:ext>
            </a:extLst>
          </p:cNvPr>
          <p:cNvSpPr/>
          <p:nvPr/>
        </p:nvSpPr>
        <p:spPr>
          <a:xfrm>
            <a:off x="3200969" y="43592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7F52A7-347E-4CFA-B20E-5C36C88636E6}"/>
              </a:ext>
            </a:extLst>
          </p:cNvPr>
          <p:cNvCxnSpPr/>
          <p:nvPr/>
        </p:nvCxnSpPr>
        <p:spPr>
          <a:xfrm flipV="1">
            <a:off x="1199866" y="1838267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4BD085-8C63-4F68-A0B6-D69101DEE8AF}"/>
              </a:ext>
            </a:extLst>
          </p:cNvPr>
          <p:cNvCxnSpPr>
            <a:cxnSpLocks/>
          </p:cNvCxnSpPr>
          <p:nvPr/>
        </p:nvCxnSpPr>
        <p:spPr>
          <a:xfrm flipV="1">
            <a:off x="1199866" y="5359787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F4D286-168D-4437-9028-5D0190C9FC4B}"/>
              </a:ext>
            </a:extLst>
          </p:cNvPr>
          <p:cNvSpPr txBox="1"/>
          <p:nvPr/>
        </p:nvSpPr>
        <p:spPr>
          <a:xfrm>
            <a:off x="764921" y="501786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D025-D674-431D-AE8A-94BAFAA11908}"/>
              </a:ext>
            </a:extLst>
          </p:cNvPr>
          <p:cNvSpPr txBox="1"/>
          <p:nvPr/>
        </p:nvSpPr>
        <p:spPr>
          <a:xfrm>
            <a:off x="764921" y="40785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707B8-83EB-4AE1-B659-C8A6BFCAE282}"/>
              </a:ext>
            </a:extLst>
          </p:cNvPr>
          <p:cNvSpPr txBox="1"/>
          <p:nvPr/>
        </p:nvSpPr>
        <p:spPr>
          <a:xfrm>
            <a:off x="764921" y="30546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DE1CF-315B-411A-A36B-95DB44FE83B2}"/>
              </a:ext>
            </a:extLst>
          </p:cNvPr>
          <p:cNvSpPr txBox="1"/>
          <p:nvPr/>
        </p:nvSpPr>
        <p:spPr>
          <a:xfrm>
            <a:off x="764921" y="20603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04EA2-F1DA-4EBF-AE00-B0FFAB785E3C}"/>
              </a:ext>
            </a:extLst>
          </p:cNvPr>
          <p:cNvSpPr txBox="1"/>
          <p:nvPr/>
        </p:nvSpPr>
        <p:spPr>
          <a:xfrm>
            <a:off x="980537" y="52680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73AF2-C2E3-443C-8A31-82895270B60C}"/>
              </a:ext>
            </a:extLst>
          </p:cNvPr>
          <p:cNvSpPr txBox="1"/>
          <p:nvPr/>
        </p:nvSpPr>
        <p:spPr>
          <a:xfrm>
            <a:off x="2025693" y="5268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76F3-04F7-40AC-98C4-63001827F048}"/>
              </a:ext>
            </a:extLst>
          </p:cNvPr>
          <p:cNvSpPr txBox="1"/>
          <p:nvPr/>
        </p:nvSpPr>
        <p:spPr>
          <a:xfrm>
            <a:off x="2999249" y="526800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713AD-59A6-431F-A638-8C413DEA324C}"/>
              </a:ext>
            </a:extLst>
          </p:cNvPr>
          <p:cNvSpPr txBox="1"/>
          <p:nvPr/>
        </p:nvSpPr>
        <p:spPr>
          <a:xfrm>
            <a:off x="4003514" y="5268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287BC4-90FB-4446-B8FE-023AC6D77F0C}"/>
              </a:ext>
            </a:extLst>
          </p:cNvPr>
          <p:cNvSpPr txBox="1"/>
          <p:nvPr/>
        </p:nvSpPr>
        <p:spPr>
          <a:xfrm>
            <a:off x="2648204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FCF1D242-120F-421C-B8C0-06D2DE4FCD6E}"/>
              </a:ext>
            </a:extLst>
          </p:cNvPr>
          <p:cNvSpPr/>
          <p:nvPr/>
        </p:nvSpPr>
        <p:spPr>
          <a:xfrm rot="2700000">
            <a:off x="2101353" y="424643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94378BF1-2ED4-4674-A17C-EDB15E217381}"/>
              </a:ext>
            </a:extLst>
          </p:cNvPr>
          <p:cNvSpPr/>
          <p:nvPr/>
        </p:nvSpPr>
        <p:spPr>
          <a:xfrm rot="2700000">
            <a:off x="3101813" y="3260033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1BDAD21-8D43-4223-BDE7-F97FAD946B06}"/>
              </a:ext>
            </a:extLst>
          </p:cNvPr>
          <p:cNvSpPr/>
          <p:nvPr/>
        </p:nvSpPr>
        <p:spPr>
          <a:xfrm rot="2700000">
            <a:off x="4116354" y="225240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E9480D-1645-4F28-BE5A-58572310CB80}"/>
              </a:ext>
            </a:extLst>
          </p:cNvPr>
          <p:cNvSpPr/>
          <p:nvPr/>
        </p:nvSpPr>
        <p:spPr>
          <a:xfrm>
            <a:off x="5994788" y="2344789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DDDDBE-6DD5-4F41-9935-D9314B15C541}"/>
              </a:ext>
            </a:extLst>
          </p:cNvPr>
          <p:cNvSpPr/>
          <p:nvPr/>
        </p:nvSpPr>
        <p:spPr>
          <a:xfrm>
            <a:off x="6995340" y="234478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B6C7BC-AB51-41F9-9917-EAB7BCE06B57}"/>
              </a:ext>
            </a:extLst>
          </p:cNvPr>
          <p:cNvSpPr/>
          <p:nvPr/>
        </p:nvSpPr>
        <p:spPr>
          <a:xfrm>
            <a:off x="7995892" y="234478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B6810D-B77C-4889-AAA0-55E1478D7DA7}"/>
              </a:ext>
            </a:extLst>
          </p:cNvPr>
          <p:cNvSpPr/>
          <p:nvPr/>
        </p:nvSpPr>
        <p:spPr>
          <a:xfrm>
            <a:off x="5994787" y="3345338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3C7425-8AAF-462E-BEB8-33233F515CBD}"/>
              </a:ext>
            </a:extLst>
          </p:cNvPr>
          <p:cNvSpPr/>
          <p:nvPr/>
        </p:nvSpPr>
        <p:spPr>
          <a:xfrm>
            <a:off x="6995339" y="3345337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3420C6-53E2-42A1-AE92-60CD1E5F6CE2}"/>
              </a:ext>
            </a:extLst>
          </p:cNvPr>
          <p:cNvSpPr/>
          <p:nvPr/>
        </p:nvSpPr>
        <p:spPr>
          <a:xfrm>
            <a:off x="7995890" y="3345336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2EF88-C855-401A-A932-BF44E4BD80D3}"/>
              </a:ext>
            </a:extLst>
          </p:cNvPr>
          <p:cNvSpPr/>
          <p:nvPr/>
        </p:nvSpPr>
        <p:spPr>
          <a:xfrm>
            <a:off x="5994787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5CCC1B-CD8F-4213-838D-C96BADB781F9}"/>
              </a:ext>
            </a:extLst>
          </p:cNvPr>
          <p:cNvSpPr/>
          <p:nvPr/>
        </p:nvSpPr>
        <p:spPr>
          <a:xfrm>
            <a:off x="6995339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FE02A-9F48-430D-82D2-03AE3ADFB09C}"/>
              </a:ext>
            </a:extLst>
          </p:cNvPr>
          <p:cNvSpPr/>
          <p:nvPr/>
        </p:nvSpPr>
        <p:spPr>
          <a:xfrm>
            <a:off x="7995890" y="4345883"/>
            <a:ext cx="1000552" cy="100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9237A2-E1F7-409B-AF64-C99A342B97D5}"/>
              </a:ext>
            </a:extLst>
          </p:cNvPr>
          <p:cNvCxnSpPr/>
          <p:nvPr/>
        </p:nvCxnSpPr>
        <p:spPr>
          <a:xfrm flipV="1">
            <a:off x="5994787" y="1824913"/>
            <a:ext cx="0" cy="352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38C77EE-C9CC-4E54-AFA7-C7171A5649C7}"/>
              </a:ext>
            </a:extLst>
          </p:cNvPr>
          <p:cNvCxnSpPr>
            <a:cxnSpLocks/>
          </p:cNvCxnSpPr>
          <p:nvPr/>
        </p:nvCxnSpPr>
        <p:spPr>
          <a:xfrm flipV="1">
            <a:off x="5994787" y="5346433"/>
            <a:ext cx="35802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7C4924-2F85-4239-856E-7EEA2A44B0FD}"/>
              </a:ext>
            </a:extLst>
          </p:cNvPr>
          <p:cNvSpPr txBox="1"/>
          <p:nvPr/>
        </p:nvSpPr>
        <p:spPr>
          <a:xfrm>
            <a:off x="5559842" y="5004513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EF0C3-ECB0-44A1-8B04-B625C4867D5C}"/>
              </a:ext>
            </a:extLst>
          </p:cNvPr>
          <p:cNvSpPr txBox="1"/>
          <p:nvPr/>
        </p:nvSpPr>
        <p:spPr>
          <a:xfrm>
            <a:off x="5559842" y="4065156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0D074-62F9-4144-B94E-8212455B81C6}"/>
              </a:ext>
            </a:extLst>
          </p:cNvPr>
          <p:cNvSpPr txBox="1"/>
          <p:nvPr/>
        </p:nvSpPr>
        <p:spPr>
          <a:xfrm>
            <a:off x="5559842" y="30412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4211F9-6015-4BF4-88F2-8AD3018784AC}"/>
              </a:ext>
            </a:extLst>
          </p:cNvPr>
          <p:cNvSpPr txBox="1"/>
          <p:nvPr/>
        </p:nvSpPr>
        <p:spPr>
          <a:xfrm>
            <a:off x="5559842" y="2047012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D84B3C-3933-4DF5-A23E-55274346FAA3}"/>
              </a:ext>
            </a:extLst>
          </p:cNvPr>
          <p:cNvSpPr txBox="1"/>
          <p:nvPr/>
        </p:nvSpPr>
        <p:spPr>
          <a:xfrm>
            <a:off x="5775458" y="5254651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8E15DE-819C-460D-8D68-6828F121ED5C}"/>
              </a:ext>
            </a:extLst>
          </p:cNvPr>
          <p:cNvSpPr txBox="1"/>
          <p:nvPr/>
        </p:nvSpPr>
        <p:spPr>
          <a:xfrm>
            <a:off x="6776010" y="5254650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B08F9-8A7A-42BF-B4D8-3FC8B6B4058E}"/>
              </a:ext>
            </a:extLst>
          </p:cNvPr>
          <p:cNvSpPr txBox="1"/>
          <p:nvPr/>
        </p:nvSpPr>
        <p:spPr>
          <a:xfrm>
            <a:off x="7794170" y="5254649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6263C-A7A1-4B8F-BBF8-3E870A66959C}"/>
              </a:ext>
            </a:extLst>
          </p:cNvPr>
          <p:cNvSpPr txBox="1"/>
          <p:nvPr/>
        </p:nvSpPr>
        <p:spPr>
          <a:xfrm>
            <a:off x="8798435" y="5254648"/>
            <a:ext cx="431232" cy="56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47280-0F83-4C44-8A2B-2D225C8711BD}"/>
              </a:ext>
            </a:extLst>
          </p:cNvPr>
          <p:cNvSpPr txBox="1"/>
          <p:nvPr/>
        </p:nvSpPr>
        <p:spPr>
          <a:xfrm>
            <a:off x="7495615" y="56004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0B23E9-3FAC-4998-AECF-19031C943EE4}"/>
              </a:ext>
            </a:extLst>
          </p:cNvPr>
          <p:cNvSpPr txBox="1"/>
          <p:nvPr/>
        </p:nvSpPr>
        <p:spPr>
          <a:xfrm>
            <a:off x="438138" y="34927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/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D45D35-7369-406B-AFC2-D4A42EC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95" y="3492716"/>
                <a:ext cx="449161" cy="461665"/>
              </a:xfrm>
              <a:prstGeom prst="rect">
                <a:avLst/>
              </a:prstGeom>
              <a:blipFill>
                <a:blip r:embed="rId4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십자형 56">
            <a:extLst>
              <a:ext uri="{FF2B5EF4-FFF2-40B4-BE49-F238E27FC236}">
                <a16:creationId xmlns:a16="http://schemas.microsoft.com/office/drawing/2014/main" id="{83207844-9309-49F0-9A8B-35837F76759B}"/>
              </a:ext>
            </a:extLst>
          </p:cNvPr>
          <p:cNvSpPr/>
          <p:nvPr/>
        </p:nvSpPr>
        <p:spPr>
          <a:xfrm rot="2700000">
            <a:off x="5890959" y="524693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/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altLang="ko-KR" sz="280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936ACAC-7BA5-4453-A1F3-F568BFCF8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12" y="860037"/>
                <a:ext cx="207999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/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4F12803-2C13-40E2-91A0-CCFE0AA1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29" y="989983"/>
                <a:ext cx="294542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십자형 57">
            <a:extLst>
              <a:ext uri="{FF2B5EF4-FFF2-40B4-BE49-F238E27FC236}">
                <a16:creationId xmlns:a16="http://schemas.microsoft.com/office/drawing/2014/main" id="{C5CA3E78-6F3D-494F-B79D-A95D987AE64B}"/>
              </a:ext>
            </a:extLst>
          </p:cNvPr>
          <p:cNvSpPr/>
          <p:nvPr/>
        </p:nvSpPr>
        <p:spPr>
          <a:xfrm rot="2700000">
            <a:off x="6386716" y="5073738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십자형 58">
            <a:extLst>
              <a:ext uri="{FF2B5EF4-FFF2-40B4-BE49-F238E27FC236}">
                <a16:creationId xmlns:a16="http://schemas.microsoft.com/office/drawing/2014/main" id="{608F32FD-FFFD-40C0-9F9A-CBB531B82385}"/>
              </a:ext>
            </a:extLst>
          </p:cNvPr>
          <p:cNvSpPr/>
          <p:nvPr/>
        </p:nvSpPr>
        <p:spPr>
          <a:xfrm rot="2700000">
            <a:off x="6886885" y="4721670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십자형 61">
            <a:extLst>
              <a:ext uri="{FF2B5EF4-FFF2-40B4-BE49-F238E27FC236}">
                <a16:creationId xmlns:a16="http://schemas.microsoft.com/office/drawing/2014/main" id="{AD8CE544-B05F-409A-884D-2F495E1FCC04}"/>
              </a:ext>
            </a:extLst>
          </p:cNvPr>
          <p:cNvSpPr/>
          <p:nvPr/>
        </p:nvSpPr>
        <p:spPr>
          <a:xfrm rot="2700000">
            <a:off x="5332483" y="5106611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십자형 62">
            <a:extLst>
              <a:ext uri="{FF2B5EF4-FFF2-40B4-BE49-F238E27FC236}">
                <a16:creationId xmlns:a16="http://schemas.microsoft.com/office/drawing/2014/main" id="{CE7D3E9B-274D-45CC-B5F6-0EA6C7DF4D88}"/>
              </a:ext>
            </a:extLst>
          </p:cNvPr>
          <p:cNvSpPr/>
          <p:nvPr/>
        </p:nvSpPr>
        <p:spPr>
          <a:xfrm rot="2700000">
            <a:off x="4970275" y="4740424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십자형 63">
            <a:extLst>
              <a:ext uri="{FF2B5EF4-FFF2-40B4-BE49-F238E27FC236}">
                <a16:creationId xmlns:a16="http://schemas.microsoft.com/office/drawing/2014/main" id="{D3022D67-498E-45BE-8C4D-8F6F37AB60FC}"/>
              </a:ext>
            </a:extLst>
          </p:cNvPr>
          <p:cNvSpPr/>
          <p:nvPr/>
        </p:nvSpPr>
        <p:spPr>
          <a:xfrm rot="2700000">
            <a:off x="7893111" y="3229842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십자형 64">
            <a:extLst>
              <a:ext uri="{FF2B5EF4-FFF2-40B4-BE49-F238E27FC236}">
                <a16:creationId xmlns:a16="http://schemas.microsoft.com/office/drawing/2014/main" id="{E06FA9ED-8DAB-4F23-8CD3-63CA362F8992}"/>
              </a:ext>
            </a:extLst>
          </p:cNvPr>
          <p:cNvSpPr/>
          <p:nvPr/>
        </p:nvSpPr>
        <p:spPr>
          <a:xfrm rot="2700000">
            <a:off x="4100635" y="3278229"/>
            <a:ext cx="205556" cy="211470"/>
          </a:xfrm>
          <a:prstGeom prst="plus">
            <a:avLst>
              <a:gd name="adj" fmla="val 37787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752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2.1 MSE(Mean Squared Error)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A827EF-4BAB-48F2-A11F-29B50C7C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46" y="1215628"/>
            <a:ext cx="241458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D549F8-D302-495D-84E3-B8A83C281086}"/>
              </a:ext>
            </a:extLst>
          </p:cNvPr>
          <p:cNvSpPr txBox="1"/>
          <p:nvPr/>
        </p:nvSpPr>
        <p:spPr>
          <a:xfrm>
            <a:off x="3792362" y="20109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F24D62-E7FC-403B-B141-EB866B6327C4}"/>
              </a:ext>
            </a:extLst>
          </p:cNvPr>
          <p:cNvSpPr txBox="1"/>
          <p:nvPr/>
        </p:nvSpPr>
        <p:spPr>
          <a:xfrm>
            <a:off x="4786313" y="795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E41945-B328-409B-92F3-744C718AC677}"/>
              </a:ext>
            </a:extLst>
          </p:cNvPr>
          <p:cNvSpPr txBox="1"/>
          <p:nvPr/>
        </p:nvSpPr>
        <p:spPr>
          <a:xfrm>
            <a:off x="2836068" y="473987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6FDCEC-9B8E-42BD-B473-4DAEAF3270CD}"/>
              </a:ext>
            </a:extLst>
          </p:cNvPr>
          <p:cNvSpPr txBox="1"/>
          <p:nvPr/>
        </p:nvSpPr>
        <p:spPr>
          <a:xfrm>
            <a:off x="4725591" y="388793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75EA2CE-4294-48D5-A467-E7DE32A27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4251722"/>
            <a:ext cx="3448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169ADA0-49C9-4A92-BAE7-00EE8B817C88}"/>
              </a:ext>
            </a:extLst>
          </p:cNvPr>
          <p:cNvSpPr txBox="1"/>
          <p:nvPr/>
        </p:nvSpPr>
        <p:spPr>
          <a:xfrm>
            <a:off x="910829" y="131737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y_hat = W*x+b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47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2895503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2143486"/>
            <a:ext cx="74188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함수 최소화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경사 하강은 많은 최소화 문제에 사용된다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주어진 비용 함수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(W, b)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대해 비용을 최소화하기 위해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W, b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찾는다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일반적인 함수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비용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(w1, w2,…)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적용 가능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242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작동 방식</a:t>
            </a:r>
            <a:endParaRPr lang="en-US" altLang="ko-KR" sz="2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1EAF3-1BAC-4E00-89B8-9399B57A3CCA}"/>
              </a:ext>
            </a:extLst>
          </p:cNvPr>
          <p:cNvSpPr/>
          <p:nvPr/>
        </p:nvSpPr>
        <p:spPr>
          <a:xfrm>
            <a:off x="1511087" y="1935142"/>
            <a:ext cx="741881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 추측으로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0,0 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다른 값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 시작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를 약간 변경하여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비용을 줄이려고 노력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 변수를 변경할 때마다 가능한 가장 낮은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cost(W, b)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감소시키는 기울기를 선택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최소한의 지역으로 수렴 할 때까지 수행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5631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1083969" y="1267418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57" y="2666552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998473" y="406206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6267315" y="2886618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</p:cNvCxnSpPr>
          <p:nvPr/>
        </p:nvCxnSpPr>
        <p:spPr>
          <a:xfrm flipH="1" flipV="1">
            <a:off x="6070787" y="2606673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5185471" y="492546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774988" y="2830773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513746" y="2886618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488237" y="354710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4226995" y="3763279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7013104" y="2874754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104" y="2874754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376952" y="2470712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952" y="2470712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639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677236" y="5939878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385768" y="5971960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899653" y="430348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53" y="430348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499962" y="456348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962" y="4563485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642273" y="40268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273" y="402684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841833" y="526008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=3−0.08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833" y="5260085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862481" y="565781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481" y="565781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7013104" y="1033328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642274" y="276512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939652" y="1711287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4673603" y="4662591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289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426744" y="1030335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74" y="2938014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555990" y="4333525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850510" y="3109375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628304" y="2878135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742988" y="5196931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332505" y="3102235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071263" y="3158080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045754" y="3818571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784512" y="4034741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6596299" y="3097511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99" y="3097511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6960147" y="2693469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147" y="2693469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7" t="-18333" r="-72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234753" y="6211340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4943285" y="6243422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5991922" y="424316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2" y="4243169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7732748" y="4588533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748" y="4588533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6704065" y="394469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065" y="3944696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115868" y="5118563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=2−0.04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868" y="5118563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5991922" y="5544355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=1.94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22" y="5544355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6793036" y="1428751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199791" y="303658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497169" y="1982749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4231120" y="4934053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E246B8-7325-41BA-B035-E84407826D84}"/>
              </a:ext>
            </a:extLst>
          </p:cNvPr>
          <p:cNvCxnSpPr>
            <a:cxnSpLocks/>
          </p:cNvCxnSpPr>
          <p:nvPr/>
        </p:nvCxnSpPr>
        <p:spPr>
          <a:xfrm flipH="1">
            <a:off x="3558105" y="3384560"/>
            <a:ext cx="2243975" cy="2943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6439E738-1090-49B7-BA59-9CABDA9B236B}"/>
              </a:ext>
            </a:extLst>
          </p:cNvPr>
          <p:cNvSpPr/>
          <p:nvPr/>
        </p:nvSpPr>
        <p:spPr>
          <a:xfrm>
            <a:off x="3276519" y="5558649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182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426744" y="985659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13" y="299516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652429" y="439067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5946949" y="3166526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724743" y="2935286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839427" y="5254082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428944" y="3159386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167702" y="3215231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142193" y="3875722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880951" y="4091892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6692738" y="3154662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38" y="3154662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056586" y="2750620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586" y="2750620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7" t="-16393" r="-72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331192" y="6268491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039724" y="6300573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300707" y="4203199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707" y="4203199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041533" y="4548563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533" y="4548563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012850" y="3904726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850" y="3904726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165778" y="498192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=1−0.00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778" y="4981924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186426" y="5379654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426" y="5379654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6889475" y="1485902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5296230" y="3093736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593608" y="2039900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4327559" y="4991204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E246B8-7325-41BA-B035-E84407826D84}"/>
              </a:ext>
            </a:extLst>
          </p:cNvPr>
          <p:cNvCxnSpPr>
            <a:cxnSpLocks/>
          </p:cNvCxnSpPr>
          <p:nvPr/>
        </p:nvCxnSpPr>
        <p:spPr>
          <a:xfrm flipH="1">
            <a:off x="3654544" y="3441711"/>
            <a:ext cx="2243975" cy="2943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6439E738-1090-49B7-BA59-9CABDA9B236B}"/>
              </a:ext>
            </a:extLst>
          </p:cNvPr>
          <p:cNvSpPr/>
          <p:nvPr/>
        </p:nvSpPr>
        <p:spPr>
          <a:xfrm>
            <a:off x="3388602" y="561858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1D9D66-FDEE-4826-8172-2037FC4FE4BE}"/>
              </a:ext>
            </a:extLst>
          </p:cNvPr>
          <p:cNvCxnSpPr>
            <a:cxnSpLocks/>
          </p:cNvCxnSpPr>
          <p:nvPr/>
        </p:nvCxnSpPr>
        <p:spPr>
          <a:xfrm flipH="1">
            <a:off x="1443972" y="5858349"/>
            <a:ext cx="40389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639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22C3C-D175-4310-920D-D44FA79D5091}"/>
              </a:ext>
            </a:extLst>
          </p:cNvPr>
          <p:cNvSpPr/>
          <p:nvPr/>
        </p:nvSpPr>
        <p:spPr>
          <a:xfrm>
            <a:off x="232488" y="984997"/>
            <a:ext cx="741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 descent algorithm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6DA819-4592-4E29-9446-390737E5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67" y="2609402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E03D8-1A82-48B2-83CB-707235E149EC}"/>
              </a:ext>
            </a:extLst>
          </p:cNvPr>
          <p:cNvSpPr txBox="1"/>
          <p:nvPr/>
        </p:nvSpPr>
        <p:spPr>
          <a:xfrm>
            <a:off x="734583" y="4004913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37CA9D-7A5D-463B-B99A-0F55E2A1BF32}"/>
              </a:ext>
            </a:extLst>
          </p:cNvPr>
          <p:cNvSpPr/>
          <p:nvPr/>
        </p:nvSpPr>
        <p:spPr>
          <a:xfrm>
            <a:off x="6029103" y="2780763"/>
            <a:ext cx="1705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Gradient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34AD5-8997-4B07-8C4B-32292682405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806897" y="2549523"/>
            <a:ext cx="222206" cy="4005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2BE4D6-8DA9-4A70-99CB-458E93352BE1}"/>
              </a:ext>
            </a:extLst>
          </p:cNvPr>
          <p:cNvSpPr/>
          <p:nvPr/>
        </p:nvSpPr>
        <p:spPr>
          <a:xfrm>
            <a:off x="4921581" y="486831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Minimum cost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E0AAC-A468-4D0A-B253-E59A64F24A18}"/>
              </a:ext>
            </a:extLst>
          </p:cNvPr>
          <p:cNvSpPr/>
          <p:nvPr/>
        </p:nvSpPr>
        <p:spPr>
          <a:xfrm>
            <a:off x="2511098" y="2773623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Initial Weight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3AE5C8-6C7E-4090-B76B-B4715F345ED9}"/>
              </a:ext>
            </a:extLst>
          </p:cNvPr>
          <p:cNvCxnSpPr>
            <a:cxnSpLocks/>
          </p:cNvCxnSpPr>
          <p:nvPr/>
        </p:nvCxnSpPr>
        <p:spPr>
          <a:xfrm flipV="1">
            <a:off x="4249856" y="2829468"/>
            <a:ext cx="1128528" cy="1603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A53A61-BCF6-4478-BF84-D838281E3EE5}"/>
              </a:ext>
            </a:extLst>
          </p:cNvPr>
          <p:cNvSpPr/>
          <p:nvPr/>
        </p:nvSpPr>
        <p:spPr>
          <a:xfrm>
            <a:off x="2224347" y="3489959"/>
            <a:ext cx="2159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Increment Step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1ADCD87-A118-40A1-98D0-CE33E4EA30E5}"/>
              </a:ext>
            </a:extLst>
          </p:cNvPr>
          <p:cNvCxnSpPr>
            <a:cxnSpLocks/>
          </p:cNvCxnSpPr>
          <p:nvPr/>
        </p:nvCxnSpPr>
        <p:spPr>
          <a:xfrm>
            <a:off x="3963105" y="3706129"/>
            <a:ext cx="832070" cy="5198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/>
              <p:nvPr/>
            </p:nvSpPr>
            <p:spPr>
              <a:xfrm>
                <a:off x="6774892" y="2768899"/>
                <a:ext cx="352721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10A5AC-87DA-483E-B6BC-A6BC939B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892" y="2768899"/>
                <a:ext cx="3527211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/>
              <p:nvPr/>
            </p:nvSpPr>
            <p:spPr>
              <a:xfrm>
                <a:off x="7138740" y="2364857"/>
                <a:ext cx="1686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2A462-2736-4A89-86ED-3CE55EBCD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740" y="2364857"/>
                <a:ext cx="1686808" cy="369332"/>
              </a:xfrm>
              <a:prstGeom prst="rect">
                <a:avLst/>
              </a:prstGeom>
              <a:blipFill>
                <a:blip r:embed="rId5"/>
                <a:stretch>
                  <a:fillRect l="-1083" t="-18033" r="-36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401B0F2-4E29-4413-92E5-67CDDCDAFCAC}"/>
              </a:ext>
            </a:extLst>
          </p:cNvPr>
          <p:cNvSpPr txBox="1"/>
          <p:nvPr/>
        </p:nvSpPr>
        <p:spPr>
          <a:xfrm>
            <a:off x="3401805" y="6232919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97C0955-FF39-4DE4-A629-2D15D0290BB0}"/>
              </a:ext>
            </a:extLst>
          </p:cNvPr>
          <p:cNvSpPr/>
          <p:nvPr/>
        </p:nvSpPr>
        <p:spPr>
          <a:xfrm flipH="1">
            <a:off x="5138220" y="5951394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/>
              <p:nvPr/>
            </p:nvSpPr>
            <p:spPr>
              <a:xfrm>
                <a:off x="6351810" y="3912318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2DDE67-0712-44DC-94AD-452DBF949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810" y="3912318"/>
                <a:ext cx="243350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/>
              <p:nvPr/>
            </p:nvSpPr>
            <p:spPr>
              <a:xfrm>
                <a:off x="8092636" y="4257682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1B4E46-4F1D-4024-9CDA-BD660628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36" y="4257682"/>
                <a:ext cx="1460353" cy="369332"/>
              </a:xfrm>
              <a:prstGeom prst="rect">
                <a:avLst/>
              </a:prstGeom>
              <a:blipFill>
                <a:blip r:embed="rId7"/>
                <a:stretch>
                  <a:fillRect t="-163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/>
              <p:nvPr/>
            </p:nvSpPr>
            <p:spPr>
              <a:xfrm>
                <a:off x="7063953" y="3613845"/>
                <a:ext cx="146035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6DB68-AA12-439F-804F-AA65F7A8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953" y="3613845"/>
                <a:ext cx="1460353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/>
              <p:nvPr/>
            </p:nvSpPr>
            <p:spPr>
              <a:xfrm>
                <a:off x="6272344" y="476116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=1+0.00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AA08C-1646-4E64-8BBF-4BFC188F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344" y="4761166"/>
                <a:ext cx="243350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/>
              <p:nvPr/>
            </p:nvSpPr>
            <p:spPr>
              <a:xfrm>
                <a:off x="6292992" y="5158896"/>
                <a:ext cx="24335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F0946-1080-4310-969B-E05C9E33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992" y="5158896"/>
                <a:ext cx="243350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9E1517-EC88-404D-8F70-7A85C1BBC624}"/>
              </a:ext>
            </a:extLst>
          </p:cNvPr>
          <p:cNvSpPr txBox="1"/>
          <p:nvPr/>
        </p:nvSpPr>
        <p:spPr>
          <a:xfrm>
            <a:off x="6971629" y="1100139"/>
            <a:ext cx="135934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x=2, y=2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w=-1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577E86-84E5-44A6-891D-46CF3B412B44}"/>
              </a:ext>
            </a:extLst>
          </p:cNvPr>
          <p:cNvSpPr/>
          <p:nvPr/>
        </p:nvSpPr>
        <p:spPr>
          <a:xfrm>
            <a:off x="1560369" y="2649017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3EE753-8C63-4A14-8CC7-1F81C56CB10E}"/>
              </a:ext>
            </a:extLst>
          </p:cNvPr>
          <p:cNvCxnSpPr>
            <a:cxnSpLocks/>
          </p:cNvCxnSpPr>
          <p:nvPr/>
        </p:nvCxnSpPr>
        <p:spPr>
          <a:xfrm flipH="1">
            <a:off x="4675762" y="1654137"/>
            <a:ext cx="1414765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169CDC-13DE-456E-9E5B-2B7BC49E34E1}"/>
              </a:ext>
            </a:extLst>
          </p:cNvPr>
          <p:cNvSpPr/>
          <p:nvPr/>
        </p:nvSpPr>
        <p:spPr>
          <a:xfrm>
            <a:off x="2551680" y="4628555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E246B8-7325-41BA-B035-E84407826D84}"/>
              </a:ext>
            </a:extLst>
          </p:cNvPr>
          <p:cNvCxnSpPr>
            <a:cxnSpLocks/>
          </p:cNvCxnSpPr>
          <p:nvPr/>
        </p:nvCxnSpPr>
        <p:spPr>
          <a:xfrm flipH="1">
            <a:off x="3736698" y="3055948"/>
            <a:ext cx="2243975" cy="2943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6439E738-1090-49B7-BA59-9CABDA9B236B}"/>
              </a:ext>
            </a:extLst>
          </p:cNvPr>
          <p:cNvSpPr/>
          <p:nvPr/>
        </p:nvSpPr>
        <p:spPr>
          <a:xfrm>
            <a:off x="3470756" y="523282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01D9D66-FDEE-4826-8172-2037FC4FE4BE}"/>
              </a:ext>
            </a:extLst>
          </p:cNvPr>
          <p:cNvCxnSpPr>
            <a:cxnSpLocks/>
          </p:cNvCxnSpPr>
          <p:nvPr/>
        </p:nvCxnSpPr>
        <p:spPr>
          <a:xfrm flipH="1">
            <a:off x="1526126" y="5472586"/>
            <a:ext cx="40389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4E88422-16F5-422A-837B-F8202AA869B8}"/>
              </a:ext>
            </a:extLst>
          </p:cNvPr>
          <p:cNvCxnSpPr>
            <a:cxnSpLocks/>
          </p:cNvCxnSpPr>
          <p:nvPr/>
        </p:nvCxnSpPr>
        <p:spPr>
          <a:xfrm>
            <a:off x="1026622" y="1634476"/>
            <a:ext cx="1542522" cy="35244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142CE95-533A-4EDA-8C2A-058CEA5475A4}"/>
              </a:ext>
            </a:extLst>
          </p:cNvPr>
          <p:cNvSpPr/>
          <p:nvPr/>
        </p:nvSpPr>
        <p:spPr>
          <a:xfrm rot="10800000" flipH="1">
            <a:off x="1708349" y="5937157"/>
            <a:ext cx="539541" cy="392999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7F059B-15AC-44EA-BB65-69E1354358F0}"/>
              </a:ext>
            </a:extLst>
          </p:cNvPr>
          <p:cNvCxnSpPr>
            <a:cxnSpLocks/>
          </p:cNvCxnSpPr>
          <p:nvPr/>
        </p:nvCxnSpPr>
        <p:spPr>
          <a:xfrm>
            <a:off x="1392944" y="3347928"/>
            <a:ext cx="2246838" cy="28805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E01866CE-320B-4D58-AC8E-95427F9DE5C5}"/>
              </a:ext>
            </a:extLst>
          </p:cNvPr>
          <p:cNvSpPr/>
          <p:nvPr/>
        </p:nvSpPr>
        <p:spPr>
          <a:xfrm>
            <a:off x="5352876" y="2746772"/>
            <a:ext cx="239764" cy="23976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552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FF4DA6-63DC-4299-9BA0-0CB935E1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83" y="2010005"/>
            <a:ext cx="4824829" cy="3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/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수렴까지 반복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{</a:t>
                </a: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3AAA05-32B2-469C-9C73-2CE862962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7" y="1658815"/>
                <a:ext cx="3473067" cy="1743362"/>
              </a:xfrm>
              <a:prstGeom prst="rect">
                <a:avLst/>
              </a:prstGeom>
              <a:blipFill>
                <a:blip r:embed="rId4"/>
                <a:stretch>
                  <a:fillRect l="-2632" t="-2797" b="-6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435B657A-DADE-4A58-91F8-614A3FC44497}"/>
              </a:ext>
            </a:extLst>
          </p:cNvPr>
          <p:cNvSpPr/>
          <p:nvPr/>
        </p:nvSpPr>
        <p:spPr>
          <a:xfrm>
            <a:off x="1066365" y="3282113"/>
            <a:ext cx="1427356" cy="617034"/>
          </a:xfrm>
          <a:prstGeom prst="wedgeRectCallout">
            <a:avLst>
              <a:gd name="adj1" fmla="val 48939"/>
              <a:gd name="adj2" fmla="val -11701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learning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BDD4C9F5-B1E6-44B1-BBD9-67F4A11DD3E4}"/>
              </a:ext>
            </a:extLst>
          </p:cNvPr>
          <p:cNvSpPr/>
          <p:nvPr/>
        </p:nvSpPr>
        <p:spPr>
          <a:xfrm>
            <a:off x="3318111" y="3278957"/>
            <a:ext cx="1427356" cy="617034"/>
          </a:xfrm>
          <a:prstGeom prst="wedgeRectCallout">
            <a:avLst>
              <a:gd name="adj1" fmla="val -81324"/>
              <a:gd name="adj2" fmla="val -94620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derivative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91EAFCB7-BCF3-4E77-B720-F3948ED85F6D}"/>
              </a:ext>
            </a:extLst>
          </p:cNvPr>
          <p:cNvSpPr/>
          <p:nvPr/>
        </p:nvSpPr>
        <p:spPr>
          <a:xfrm rot="2700000">
            <a:off x="9181438" y="2940996"/>
            <a:ext cx="205556" cy="211470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0428DD6-830E-428D-8058-637DDD989C54}"/>
              </a:ext>
            </a:extLst>
          </p:cNvPr>
          <p:cNvCxnSpPr>
            <a:cxnSpLocks/>
          </p:cNvCxnSpPr>
          <p:nvPr/>
        </p:nvCxnSpPr>
        <p:spPr>
          <a:xfrm flipH="1">
            <a:off x="8515101" y="2023213"/>
            <a:ext cx="1326642" cy="2757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5" y="4607668"/>
                <a:ext cx="2624373" cy="613886"/>
              </a:xfrm>
              <a:prstGeom prst="rect">
                <a:avLst/>
              </a:prstGeom>
              <a:blipFill>
                <a:blip r:embed="rId5"/>
                <a:stretch>
                  <a:fillRect l="-3480" b="-7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/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는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을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에 대해서 </a:t>
                </a:r>
                <a:r>
                  <a:rPr lang="ko-KR" altLang="en-US" sz="2400" err="1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편미분</a:t>
                </a:r>
                <a:r>
                  <a:rPr lang="ko-KR" altLang="en-US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 하면 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B" panose="02000503000000020004" pitchFamily="2" charset="-127"/>
                    <a:ea typeface="고도 B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78F5E-175E-474C-B8AF-14834E32B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1" y="5681166"/>
                <a:ext cx="7572201" cy="635367"/>
              </a:xfrm>
              <a:prstGeom prst="rect">
                <a:avLst/>
              </a:prstGeom>
              <a:blipFill>
                <a:blip r:embed="rId6"/>
                <a:stretch>
                  <a:fillRect r="-241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D8AF3B3-33BF-4E3B-BE0E-741E8CEC4211}"/>
              </a:ext>
            </a:extLst>
          </p:cNvPr>
          <p:cNvSpPr txBox="1"/>
          <p:nvPr/>
        </p:nvSpPr>
        <p:spPr>
          <a:xfrm>
            <a:off x="7456449" y="5267457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74827-4842-4E3B-91CD-57132EA04753}"/>
              </a:ext>
            </a:extLst>
          </p:cNvPr>
          <p:cNvSpPr txBox="1"/>
          <p:nvPr/>
        </p:nvSpPr>
        <p:spPr>
          <a:xfrm>
            <a:off x="4815435" y="3971226"/>
            <a:ext cx="35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5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5172A7-4F3A-4A5A-AF6E-EE86CF5E2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438" y="1389764"/>
            <a:ext cx="5820172" cy="4526800"/>
          </a:xfrm>
          <a:prstGeom prst="rect">
            <a:avLst/>
          </a:prstGeom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1552F-FBE6-4F50-AF08-FA34400D6A7E}"/>
              </a:ext>
            </a:extLst>
          </p:cNvPr>
          <p:cNvSpPr/>
          <p:nvPr/>
        </p:nvSpPr>
        <p:spPr>
          <a:xfrm>
            <a:off x="2968228" y="2718197"/>
            <a:ext cx="4578353" cy="1034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E1C08-DD72-4867-B57E-829B7596CF95}"/>
              </a:ext>
            </a:extLst>
          </p:cNvPr>
          <p:cNvSpPr/>
          <p:nvPr/>
        </p:nvSpPr>
        <p:spPr>
          <a:xfrm>
            <a:off x="6260209" y="5467663"/>
            <a:ext cx="954979" cy="372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921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ko-KR" sz="280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wx</a:t>
                </a:r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b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ko-KR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76" y="1223399"/>
                <a:ext cx="3352841" cy="1131592"/>
              </a:xfrm>
              <a:prstGeom prst="rect">
                <a:avLst/>
              </a:prstGeom>
              <a:blipFill>
                <a:blip r:embed="rId3"/>
                <a:stretch>
                  <a:fillRect t="-59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ywx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wxb</m:t>
                              </m:r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ywx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sSup>
                            <m:sSup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xb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yx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(y − y ̂) </a:t>
                </a:r>
              </a:p>
              <a:p>
                <a:pPr lvl="0"/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ko-KR" altLang="en-US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6868612" cy="6307496"/>
              </a:xfrm>
              <a:prstGeom prst="rect">
                <a:avLst/>
              </a:prstGeom>
              <a:blipFill>
                <a:blip r:embed="rId4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DAF8B6-981B-4358-8504-EF8D7BAEA5C2}"/>
              </a:ext>
            </a:extLst>
          </p:cNvPr>
          <p:cNvCxnSpPr/>
          <p:nvPr/>
        </p:nvCxnSpPr>
        <p:spPr>
          <a:xfrm flipH="1">
            <a:off x="3831762" y="3677518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E66B7A-43B8-4859-842D-F2B2B717F3E3}"/>
              </a:ext>
            </a:extLst>
          </p:cNvPr>
          <p:cNvCxnSpPr/>
          <p:nvPr/>
        </p:nvCxnSpPr>
        <p:spPr>
          <a:xfrm flipH="1">
            <a:off x="5737544" y="3727912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CE00F8-B7BB-4FDE-85A5-BB569BB8C7D8}"/>
              </a:ext>
            </a:extLst>
          </p:cNvPr>
          <p:cNvCxnSpPr/>
          <p:nvPr/>
        </p:nvCxnSpPr>
        <p:spPr>
          <a:xfrm flipH="1">
            <a:off x="6467874" y="3677517"/>
            <a:ext cx="392688" cy="403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48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255990" y="1071932"/>
                <a:ext cx="5129161" cy="49838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2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ko-KR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̂"/>
                              <m:ctrl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^2   )</m:t>
                          </m:r>
                        </m:e>
                        <m:sup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90" y="1071932"/>
                <a:ext cx="5129161" cy="49838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66BA92-7575-473A-9149-AFCA550ADC33}"/>
              </a:ext>
            </a:extLst>
          </p:cNvPr>
          <p:cNvCxnSpPr/>
          <p:nvPr/>
        </p:nvCxnSpPr>
        <p:spPr>
          <a:xfrm flipH="1">
            <a:off x="4590329" y="1429350"/>
            <a:ext cx="281635" cy="3913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974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ko-KR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wx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2997295" cy="4778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70015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^2 )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(2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802066" cy="4726166"/>
              </a:xfrm>
              <a:prstGeom prst="rect">
                <a:avLst/>
              </a:prstGeom>
              <a:blipFill>
                <a:blip r:embed="rId4"/>
                <a:stretch>
                  <a:fillRect l="-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20F8AA-E867-470A-9870-FA3DFF93DA86}"/>
                  </a:ext>
                </a:extLst>
              </p:cNvPr>
              <p:cNvSpPr txBox="1"/>
              <p:nvPr/>
            </p:nvSpPr>
            <p:spPr>
              <a:xfrm>
                <a:off x="4892133" y="4090279"/>
                <a:ext cx="151477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20F8AA-E867-470A-9870-FA3DFF93D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133" y="4090279"/>
                <a:ext cx="1514774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166A50-080F-4FB7-9105-A411174BB67A}"/>
                  </a:ext>
                </a:extLst>
              </p:cNvPr>
              <p:cNvSpPr txBox="1"/>
              <p:nvPr/>
            </p:nvSpPr>
            <p:spPr>
              <a:xfrm>
                <a:off x="6941866" y="4313301"/>
                <a:ext cx="20463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166A50-080F-4FB7-9105-A411174BB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66" y="4313301"/>
                <a:ext cx="2046394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984331-B6AB-4B70-87CA-91FB2AD79789}"/>
                  </a:ext>
                </a:extLst>
              </p:cNvPr>
              <p:cNvSpPr txBox="1"/>
              <p:nvPr/>
            </p:nvSpPr>
            <p:spPr>
              <a:xfrm>
                <a:off x="4919214" y="5350063"/>
                <a:ext cx="151695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984331-B6AB-4B70-87CA-91FB2AD79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214" y="5350063"/>
                <a:ext cx="1516954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97F6F-8038-43F8-A80E-CD6DEA27B1FD}"/>
                  </a:ext>
                </a:extLst>
              </p:cNvPr>
              <p:cNvSpPr txBox="1"/>
              <p:nvPr/>
            </p:nvSpPr>
            <p:spPr>
              <a:xfrm>
                <a:off x="6941866" y="5266223"/>
                <a:ext cx="204639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nor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altLang="ko-KR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497F6F-8038-43F8-A80E-CD6DEA27B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66" y="5266223"/>
                <a:ext cx="2046394" cy="691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769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/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wx + b</a:t>
                </a:r>
              </a:p>
              <a:p>
                <a:r>
                  <a:rPr lang="en-US" altLang="ko-KR" sz="28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en-US" altLang="ko-KR" sz="28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J(w,b)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ko-KR" altLang="en-US" sz="18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9D392CB-F441-48B7-8A1A-AB52813BE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12" y="1667818"/>
                <a:ext cx="3062377" cy="2249655"/>
              </a:xfrm>
              <a:prstGeom prst="rect">
                <a:avLst/>
              </a:prstGeom>
              <a:blipFill>
                <a:blip r:embed="rId3"/>
                <a:stretch>
                  <a:fillRect l="-3976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/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 sz="1800">
                    <a:latin typeface="Cambria Math" panose="02040503050406030204" pitchFamily="18" charset="0"/>
                  </a:rPr>
                  <a:t> </a:t>
                </a:r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ko-KR" sz="2800" b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(−2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0"/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altLang="ko-KR" sz="1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여기에 수식을 입력하십시오.</a:t>
                      </a:fld>
                    </m:oMath>
                  </m:oMathPara>
                </a14:m>
                <a:endParaRPr lang="en-US" altLang="ko-KR" sz="18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(</m:t>
                      </m:r>
                      <m:acc>
                        <m:accPr>
                          <m:chr m:val="̂"/>
                          <m:ctrlP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ko-K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)</m:t>
                      </m:r>
                    </m:oMath>
                  </m:oMathPara>
                </a14:m>
                <a:endParaRPr kumimoji="1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altLang="ko-KR" sz="18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2C2DF3-AAC5-4C81-B878-B18800F3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56" y="978071"/>
                <a:ext cx="3633880" cy="4726166"/>
              </a:xfrm>
              <a:prstGeom prst="rect">
                <a:avLst/>
              </a:prstGeom>
              <a:blipFill>
                <a:blip r:embed="rId4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228BF7-E1D0-4757-A9BE-7024464E886A}"/>
              </a:ext>
            </a:extLst>
          </p:cNvPr>
          <p:cNvSpPr txBox="1"/>
          <p:nvPr/>
        </p:nvSpPr>
        <p:spPr>
          <a:xfrm>
            <a:off x="6381467" y="1033347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33480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Gradient descent algorithm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2.2 SGD (Stochastic Gradient Descent)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57ED9-E99E-4C50-98B4-5DFC4D7E52EE}"/>
              </a:ext>
            </a:extLst>
          </p:cNvPr>
          <p:cNvSpPr txBox="1"/>
          <p:nvPr/>
        </p:nvSpPr>
        <p:spPr>
          <a:xfrm>
            <a:off x="2152795" y="34290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95E29-4A68-4CCE-B260-300AB2478029}"/>
              </a:ext>
            </a:extLst>
          </p:cNvPr>
          <p:cNvSpPr txBox="1"/>
          <p:nvPr/>
        </p:nvSpPr>
        <p:spPr>
          <a:xfrm>
            <a:off x="254843" y="2262096"/>
            <a:ext cx="244449" cy="31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5D6EF8B4-7616-4A6B-B5A9-28DE0873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2" y="1102237"/>
            <a:ext cx="3551457" cy="24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367E5F-BBDE-4CE2-9FBA-E03CD0F73C96}"/>
              </a:ext>
            </a:extLst>
          </p:cNvPr>
          <p:cNvSpPr txBox="1"/>
          <p:nvPr/>
        </p:nvSpPr>
        <p:spPr>
          <a:xfrm>
            <a:off x="7418786" y="33044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AEB02E-3910-4220-BE0C-1C109EF470DE}"/>
              </a:ext>
            </a:extLst>
          </p:cNvPr>
          <p:cNvSpPr txBox="1"/>
          <p:nvPr/>
        </p:nvSpPr>
        <p:spPr>
          <a:xfrm>
            <a:off x="5691189" y="2157056"/>
            <a:ext cx="241520" cy="314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1286357E-5C14-4EEE-8FC1-C59F67E5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241" y="1055581"/>
            <a:ext cx="2342032" cy="24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FF460F95-56EE-4148-BAFD-DFDB66C8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3803126"/>
            <a:ext cx="4241545" cy="28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4C6E62-85CA-4A1D-8D7C-CFD759BF7323}"/>
              </a:ext>
            </a:extLst>
          </p:cNvPr>
          <p:cNvSpPr txBox="1"/>
          <p:nvPr/>
        </p:nvSpPr>
        <p:spPr>
          <a:xfrm>
            <a:off x="8664948" y="61232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F2A71-9E5E-4539-AB37-D83F1EC260EC}"/>
              </a:ext>
            </a:extLst>
          </p:cNvPr>
          <p:cNvSpPr txBox="1"/>
          <p:nvPr/>
        </p:nvSpPr>
        <p:spPr>
          <a:xfrm>
            <a:off x="6637725" y="63121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260853-6C01-45E0-AD6E-A9170AE63A5C}"/>
              </a:ext>
            </a:extLst>
          </p:cNvPr>
          <p:cNvSpPr txBox="1"/>
          <p:nvPr/>
        </p:nvSpPr>
        <p:spPr>
          <a:xfrm>
            <a:off x="9524838" y="463504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A85963E-8816-452F-B669-A9E99C40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7" y="4006697"/>
            <a:ext cx="35623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8A7327-BF1C-4AA5-90B6-941A9287FFDE}"/>
              </a:ext>
            </a:extLst>
          </p:cNvPr>
          <p:cNvSpPr txBox="1"/>
          <p:nvPr/>
        </p:nvSpPr>
        <p:spPr>
          <a:xfrm>
            <a:off x="2152795" y="63121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76EC8-FE01-41FC-8DF4-4DAA10392437}"/>
              </a:ext>
            </a:extLst>
          </p:cNvPr>
          <p:cNvSpPr txBox="1"/>
          <p:nvPr/>
        </p:nvSpPr>
        <p:spPr>
          <a:xfrm>
            <a:off x="144708" y="457373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310435C-19A0-4900-986E-401AF77BA08D}"/>
              </a:ext>
            </a:extLst>
          </p:cNvPr>
          <p:cNvSpPr/>
          <p:nvPr/>
        </p:nvSpPr>
        <p:spPr>
          <a:xfrm>
            <a:off x="7773370" y="5510603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00E172-6B3F-4BF1-8500-7A6F6EC92D1F}"/>
              </a:ext>
            </a:extLst>
          </p:cNvPr>
          <p:cNvSpPr/>
          <p:nvPr/>
        </p:nvSpPr>
        <p:spPr>
          <a:xfrm>
            <a:off x="2271184" y="4748074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0205DA-F283-40A2-82FD-5F1530E962E8}"/>
              </a:ext>
            </a:extLst>
          </p:cNvPr>
          <p:cNvSpPr txBox="1"/>
          <p:nvPr/>
        </p:nvSpPr>
        <p:spPr>
          <a:xfrm>
            <a:off x="4083748" y="349221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J(w,b)=Loss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47A4896-0E9A-4A76-AC54-53AEAFB68494}"/>
              </a:ext>
            </a:extLst>
          </p:cNvPr>
          <p:cNvSpPr/>
          <p:nvPr/>
        </p:nvSpPr>
        <p:spPr>
          <a:xfrm>
            <a:off x="2302011" y="3145413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F6B497B-945B-4988-B2F5-660D42F1D1F5}"/>
              </a:ext>
            </a:extLst>
          </p:cNvPr>
          <p:cNvSpPr/>
          <p:nvPr/>
        </p:nvSpPr>
        <p:spPr>
          <a:xfrm>
            <a:off x="7537175" y="3002852"/>
            <a:ext cx="117806" cy="117806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121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8007941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Data Set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이용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83810" y="1908853"/>
            <a:ext cx="5508112" cy="3139321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diabetes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load_diabetes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diabetes.data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[:, 2]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diabetes.target</a:t>
            </a:r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sz="180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1024150" y="1144859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data set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(sklearn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B2EDB049-1226-4081-ADA1-4FBFCC1B9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7" y="14839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970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8896AA-D0DC-4824-BB2D-CA3FBED1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364" y="2416577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역전파 구현 </a:t>
            </a: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I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09454" y="2256503"/>
            <a:ext cx="5922072" cy="403187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 'r-')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5897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(epoch=1)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0E07F-A28F-489C-BA62-10DEC66880E1}"/>
              </a:ext>
            </a:extLst>
          </p:cNvPr>
          <p:cNvSpPr txBox="1"/>
          <p:nvPr/>
        </p:nvSpPr>
        <p:spPr>
          <a:xfrm>
            <a:off x="6705601" y="34029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447CB-BA13-4EBC-A062-F2A8300F5803}"/>
              </a:ext>
            </a:extLst>
          </p:cNvPr>
          <p:cNvSpPr txBox="1"/>
          <p:nvPr/>
        </p:nvSpPr>
        <p:spPr>
          <a:xfrm>
            <a:off x="9456517" y="337348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53B3A-6713-48DF-BE3A-6E03B4C52ED8}"/>
              </a:ext>
            </a:extLst>
          </p:cNvPr>
          <p:cNvSpPr txBox="1"/>
          <p:nvPr/>
        </p:nvSpPr>
        <p:spPr>
          <a:xfrm>
            <a:off x="6701652" y="1585920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w= 9.819118656206367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b= 151.35590713560302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0580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역전파 구현 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II</a:t>
            </a:r>
            <a:endParaRPr lang="ko-KR" altLang="en-US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역전파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447055" y="2479481"/>
            <a:ext cx="5784006" cy="4278094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 = 1.0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rate = 0.01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i in range(1000):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x_i, y_i in zip(x, y):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y_hat = x_i * w + b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err = y_hat - y_i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w = w - rate * err * x_i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 = b - rate * err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plt.scatter(x,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w + b)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plt.plot([pt1[0], pt2[0]], [pt1[1], pt2[1]], 'r-')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plt.xlabel('x')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plt.ylabel('y')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plt.show()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28A46-2F1C-44E2-8A9E-79E0195930F8}"/>
              </a:ext>
            </a:extLst>
          </p:cNvPr>
          <p:cNvSpPr txBox="1"/>
          <p:nvPr/>
        </p:nvSpPr>
        <p:spPr>
          <a:xfrm>
            <a:off x="776903" y="867075"/>
            <a:ext cx="462017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batch=1</a:t>
            </a: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epoch=1000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만큼 외부 루프에서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전체 개수만큼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순회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SGD=&gt;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원소 하나마다 </a:t>
            </a:r>
            <a:r>
              <a:rPr lang="en-US" altLang="ko-KR" sz="2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w,b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F1944B-A52D-4FFA-A36A-822B2F83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655" y="2479481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EFD850-8613-441A-BD93-44B89BC8517B}"/>
              </a:ext>
            </a:extLst>
          </p:cNvPr>
          <p:cNvSpPr txBox="1"/>
          <p:nvPr/>
        </p:nvSpPr>
        <p:spPr>
          <a:xfrm>
            <a:off x="6940952" y="1833150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w= 942.7013592248312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b= 151.74608061033615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17C811-7980-49CA-AD7A-7A18DDBA0AF0}"/>
              </a:ext>
            </a:extLst>
          </p:cNvPr>
          <p:cNvSpPr txBox="1"/>
          <p:nvPr/>
        </p:nvSpPr>
        <p:spPr>
          <a:xfrm>
            <a:off x="6736467" y="423410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DA94E-4307-4D15-98C8-946E0265CD68}"/>
              </a:ext>
            </a:extLst>
          </p:cNvPr>
          <p:cNvSpPr txBox="1"/>
          <p:nvPr/>
        </p:nvSpPr>
        <p:spPr>
          <a:xfrm>
            <a:off x="9429355" y="25555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pt2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20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BDE1A2-5AFC-4F82-BE1B-99F4ADAC21E1}"/>
              </a:ext>
            </a:extLst>
          </p:cNvPr>
          <p:cNvGrpSpPr/>
          <p:nvPr/>
        </p:nvGrpSpPr>
        <p:grpSpPr>
          <a:xfrm>
            <a:off x="1303411" y="1436913"/>
            <a:ext cx="2618527" cy="5123588"/>
            <a:chOff x="941213" y="540943"/>
            <a:chExt cx="3012707" cy="5894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8788E4-C4DF-4ECC-8FFD-46DC8451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7" r="93771"/>
            <a:stretch/>
          </p:blipFill>
          <p:spPr>
            <a:xfrm>
              <a:off x="941213" y="540943"/>
              <a:ext cx="3012707" cy="58948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56A433-BDBD-44AB-A65A-C7D7A9131578}"/>
                </a:ext>
              </a:extLst>
            </p:cNvPr>
            <p:cNvSpPr/>
            <p:nvPr/>
          </p:nvSpPr>
          <p:spPr>
            <a:xfrm>
              <a:off x="1490153" y="1493541"/>
              <a:ext cx="2374306" cy="38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BCC341-0524-41C8-BDD2-3F9C3DC5C50C}"/>
              </a:ext>
            </a:extLst>
          </p:cNvPr>
          <p:cNvSpPr txBox="1"/>
          <p:nvPr/>
        </p:nvSpPr>
        <p:spPr>
          <a:xfrm>
            <a:off x="676894" y="97377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아나콘다 파워 쉘 실행</a:t>
            </a:r>
          </a:p>
        </p:txBody>
      </p:sp>
    </p:spTree>
    <p:extLst>
      <p:ext uri="{BB962C8B-B14F-4D97-AF65-F5344CB8AC3E}">
        <p14:creationId xmlns:p14="http://schemas.microsoft.com/office/powerpoint/2010/main" val="42439629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17330977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513B94-9D54-493F-86FE-7118706210CA}"/>
              </a:ext>
            </a:extLst>
          </p:cNvPr>
          <p:cNvSpPr/>
          <p:nvPr/>
        </p:nvSpPr>
        <p:spPr>
          <a:xfrm>
            <a:off x="853165" y="1163637"/>
            <a:ext cx="8392687" cy="1815882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Neuron: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초기화 작업을 수행합니다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필요한 함수를 추가합니다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B3EBC-E39C-4D34-A36E-D6BE024F4C19}"/>
              </a:ext>
            </a:extLst>
          </p:cNvPr>
          <p:cNvSpPr txBox="1"/>
          <p:nvPr/>
        </p:nvSpPr>
        <p:spPr>
          <a:xfrm>
            <a:off x="460918" y="774670"/>
            <a:ext cx="24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Neuron class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53165" y="3878482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1.0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60918" y="3489515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__</a:t>
            </a:r>
            <a:r>
              <a:rPr lang="en-US" altLang="ko-KR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init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__()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4123526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830997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def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직선 방정식을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18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2736608" y="3618507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/>
              <p:nvPr/>
            </p:nvSpPr>
            <p:spPr>
              <a:xfrm>
                <a:off x="2137725" y="5642659"/>
                <a:ext cx="49716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# </a:t>
                </a:r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아핀연산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(affine)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8D15F-66DE-4EDE-9FC5-69F3EB91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25" y="5642659"/>
                <a:ext cx="4971682" cy="461665"/>
              </a:xfrm>
              <a:prstGeom prst="rect">
                <a:avLst/>
              </a:prstGeom>
              <a:blipFill>
                <a:blip r:embed="rId3"/>
                <a:stretch>
                  <a:fillRect l="-368" t="-16000" r="-245" b="-3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149" y="2999560"/>
                <a:ext cx="591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338" y="3833301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10" y="4777298"/>
                <a:ext cx="5273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2703762" y="375049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2712582" y="40671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475046" y="3390766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2023632" y="4122574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2575367" y="4473615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3697307" y="409885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448" y="3832431"/>
                <a:ext cx="531363" cy="461665"/>
              </a:xfrm>
              <a:prstGeom prst="rect">
                <a:avLst/>
              </a:prstGeom>
              <a:blipFill>
                <a:blip r:embed="rId7"/>
                <a:stretch>
                  <a:fillRect t="-4000" r="-27586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3471601" y="4382436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06A92E7-E867-4418-AEDB-6BDFB200C6FF}"/>
              </a:ext>
            </a:extLst>
          </p:cNvPr>
          <p:cNvSpPr txBox="1"/>
          <p:nvPr/>
        </p:nvSpPr>
        <p:spPr>
          <a:xfrm>
            <a:off x="3816076" y="4446334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42921331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1077218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backprop(self, x, err):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x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1 * err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절편에 대한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그래디언트를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 만들기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43EC3A-8512-4BD5-A031-5409BBD2C299}"/>
              </a:ext>
            </a:extLst>
          </p:cNvPr>
          <p:cNvSpPr/>
          <p:nvPr/>
        </p:nvSpPr>
        <p:spPr>
          <a:xfrm>
            <a:off x="6133778" y="3716892"/>
            <a:ext cx="960699" cy="960699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  <a:latin typeface="Consolas" panose="020B0609020204030204" pitchFamily="49" charset="0"/>
              </a:rPr>
              <a:t>Neuron</a:t>
            </a:r>
            <a:endParaRPr lang="ko-KR" altLang="en-US" sz="1100" b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/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59969-8EA4-4CB2-86A9-26F49D3B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319" y="3097945"/>
                <a:ext cx="59125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/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C015E-908D-470A-A424-E19270BC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508" y="3931686"/>
                <a:ext cx="5273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/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836467-56C3-4C17-9222-4925A8C7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80" y="4875683"/>
                <a:ext cx="527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745652-BC47-4E52-A0FD-9C11EFF7FCC9}"/>
              </a:ext>
            </a:extLst>
          </p:cNvPr>
          <p:cNvSpPr txBox="1"/>
          <p:nvPr/>
        </p:nvSpPr>
        <p:spPr>
          <a:xfrm>
            <a:off x="6100932" y="384888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EC882-532C-450C-A723-FD5684905A70}"/>
              </a:ext>
            </a:extLst>
          </p:cNvPr>
          <p:cNvSpPr txBox="1"/>
          <p:nvPr/>
        </p:nvSpPr>
        <p:spPr>
          <a:xfrm>
            <a:off x="6109752" y="416551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BCA288-2B2F-4CC7-8A6D-FAF080576F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872216" y="3489151"/>
            <a:ext cx="406008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640D15-03FE-41FF-B440-602E73D18C81}"/>
              </a:ext>
            </a:extLst>
          </p:cNvPr>
          <p:cNvCxnSpPr>
            <a:cxnSpLocks/>
          </p:cNvCxnSpPr>
          <p:nvPr/>
        </p:nvCxnSpPr>
        <p:spPr>
          <a:xfrm>
            <a:off x="5420802" y="4220959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103928-7B8A-41D9-9260-22D8A0F8F8B9}"/>
              </a:ext>
            </a:extLst>
          </p:cNvPr>
          <p:cNvCxnSpPr>
            <a:cxnSpLocks/>
          </p:cNvCxnSpPr>
          <p:nvPr/>
        </p:nvCxnSpPr>
        <p:spPr>
          <a:xfrm flipV="1">
            <a:off x="5972537" y="4572000"/>
            <a:ext cx="329879" cy="42222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ED90AC-FAC4-4464-BA2C-7AA45926E3D7}"/>
              </a:ext>
            </a:extLst>
          </p:cNvPr>
          <p:cNvCxnSpPr>
            <a:cxnSpLocks/>
          </p:cNvCxnSpPr>
          <p:nvPr/>
        </p:nvCxnSpPr>
        <p:spPr>
          <a:xfrm>
            <a:off x="7094477" y="419724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/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B677E-0741-4663-B6FA-9557CB52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18" y="3930816"/>
                <a:ext cx="531363" cy="461665"/>
              </a:xfrm>
              <a:prstGeom prst="rect">
                <a:avLst/>
              </a:prstGeom>
              <a:blipFill>
                <a:blip r:embed="rId6"/>
                <a:stretch>
                  <a:fillRect t="-3947" r="-28736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7F5483-1FAE-4F80-95B9-4C2AC7A1AAD6}"/>
              </a:ext>
            </a:extLst>
          </p:cNvPr>
          <p:cNvCxnSpPr>
            <a:cxnSpLocks/>
          </p:cNvCxnSpPr>
          <p:nvPr/>
        </p:nvCxnSpPr>
        <p:spPr>
          <a:xfrm>
            <a:off x="6868771" y="4480821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/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err="1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정방향</a:t>
                </a:r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6A92E7-E867-4418-AEDB-6BDFB200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246" y="4544719"/>
                <a:ext cx="2053447" cy="307777"/>
              </a:xfrm>
              <a:prstGeom prst="rect">
                <a:avLst/>
              </a:prstGeom>
              <a:blipFill>
                <a:blip r:embed="rId7"/>
                <a:stretch>
                  <a:fillRect l="-89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/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6D8F66-218D-4886-B701-E2031AEEA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9" y="3159889"/>
                <a:ext cx="2310825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/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B5A3-D848-4268-BF47-776BB803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9" y="4197241"/>
                <a:ext cx="2074799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A56F47-6345-455F-8E36-C4B808DBAD71}"/>
              </a:ext>
            </a:extLst>
          </p:cNvPr>
          <p:cNvCxnSpPr>
            <a:cxnSpLocks/>
          </p:cNvCxnSpPr>
          <p:nvPr/>
        </p:nvCxnSpPr>
        <p:spPr>
          <a:xfrm>
            <a:off x="6859414" y="3973245"/>
            <a:ext cx="68895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/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역방향 계산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ko-KR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FB6915-6615-4F81-B82C-37BA98CC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889" y="3601571"/>
                <a:ext cx="1737270" cy="307777"/>
              </a:xfrm>
              <a:prstGeom prst="rect">
                <a:avLst/>
              </a:prstGeom>
              <a:blipFill>
                <a:blip r:embed="rId10"/>
                <a:stretch>
                  <a:fillRect l="-1053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90BA83A-B817-4954-9B5C-93213B329C55}"/>
              </a:ext>
            </a:extLst>
          </p:cNvPr>
          <p:cNvCxnSpPr>
            <a:cxnSpLocks/>
          </p:cNvCxnSpPr>
          <p:nvPr/>
        </p:nvCxnSpPr>
        <p:spPr>
          <a:xfrm>
            <a:off x="6100932" y="3489151"/>
            <a:ext cx="404110" cy="359732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/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가중치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CEDA68-FF78-4B31-BAD1-FBC0984E2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20" y="3148936"/>
                <a:ext cx="2586414" cy="409086"/>
              </a:xfrm>
              <a:prstGeom prst="rect">
                <a:avLst/>
              </a:prstGeom>
              <a:blipFill>
                <a:blip r:embed="rId11"/>
                <a:stretch>
                  <a:fillRect l="-70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/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절편 업데이트</a:t>
                </a:r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sz="1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)</a:t>
                </a:r>
                <a:endParaRPr lang="ko-KR" altLang="en-US" sz="1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75134F-F1D3-452F-BA45-7F52B6E5E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40" y="4868186"/>
                <a:ext cx="2295821" cy="409086"/>
              </a:xfrm>
              <a:prstGeom prst="rect">
                <a:avLst/>
              </a:prstGeom>
              <a:blipFill>
                <a:blip r:embed="rId12"/>
                <a:stretch>
                  <a:fillRect l="-79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430654-749F-41BC-85BC-843253F704B5}"/>
              </a:ext>
            </a:extLst>
          </p:cNvPr>
          <p:cNvCxnSpPr>
            <a:cxnSpLocks/>
          </p:cNvCxnSpPr>
          <p:nvPr/>
        </p:nvCxnSpPr>
        <p:spPr>
          <a:xfrm flipV="1">
            <a:off x="6195748" y="4575348"/>
            <a:ext cx="267909" cy="35104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/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99EE25-0FFD-4044-9EC4-5D8655BD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378" y="3504298"/>
                <a:ext cx="1871474" cy="461665"/>
              </a:xfrm>
              <a:prstGeom prst="rect">
                <a:avLst/>
              </a:prstGeom>
              <a:blipFill>
                <a:blip r:embed="rId13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7298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fit(self, x, y, epochs=1000, rate=0.01):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range(epochs):          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에포크만큼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in zip(x, y):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모든 샘플에 대해 반복합니다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y_hat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self.forpass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 # </a:t>
            </a:r>
            <a:r>
              <a:rPr lang="ko-KR" altLang="en-US" err="1">
                <a:solidFill>
                  <a:schemeClr val="tx1"/>
                </a:solidFill>
                <a:latin typeface="Consolas" panose="020B0609020204030204" pitchFamily="49" charset="0"/>
              </a:rPr>
              <a:t>정방향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err = y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hat - y_i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오차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w_grad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b_grad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self.backprop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x_i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, err)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역방향 계산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rate*w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가중치 업데이트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-= rate*b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_grad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절편 업데이트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훈련을 위한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fit()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 구현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FE916F-C007-456F-AD2D-A2A59CA63A90}"/>
              </a:ext>
            </a:extLst>
          </p:cNvPr>
          <p:cNvSpPr/>
          <p:nvPr/>
        </p:nvSpPr>
        <p:spPr>
          <a:xfrm>
            <a:off x="876315" y="4098401"/>
            <a:ext cx="8392687" cy="584775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 = Neuron()</a:t>
            </a:r>
          </a:p>
          <a:p>
            <a:r>
              <a:rPr lang="fr-FR" altLang="ko-KR">
                <a:solidFill>
                  <a:schemeClr val="tx1"/>
                </a:solidFill>
                <a:latin typeface="Consolas" panose="020B0609020204030204" pitchFamily="49" charset="0"/>
              </a:rPr>
              <a:t>neuron.fit(x, y)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78089-E485-451B-BD0B-86F242C4FB80}"/>
              </a:ext>
            </a:extLst>
          </p:cNvPr>
          <p:cNvSpPr txBox="1"/>
          <p:nvPr/>
        </p:nvSpPr>
        <p:spPr>
          <a:xfrm>
            <a:off x="484068" y="370943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모델 훈련하기</a:t>
            </a:r>
          </a:p>
        </p:txBody>
      </p:sp>
    </p:spTree>
    <p:extLst>
      <p:ext uri="{BB962C8B-B14F-4D97-AF65-F5344CB8AC3E}">
        <p14:creationId xmlns:p14="http://schemas.microsoft.com/office/powerpoint/2010/main" val="37907386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Neuron class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선형회귀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E131A5-FC3D-41D2-A91D-3EB516950E29}"/>
              </a:ext>
            </a:extLst>
          </p:cNvPr>
          <p:cNvSpPr/>
          <p:nvPr/>
        </p:nvSpPr>
        <p:spPr>
          <a:xfrm>
            <a:off x="876315" y="1447798"/>
            <a:ext cx="8392687" cy="2062103"/>
          </a:xfrm>
          <a:prstGeom prst="rect">
            <a:avLst/>
          </a:prstGeom>
          <a:solidFill>
            <a:srgbClr val="E2E2F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plt.scatter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pt1 = (-0.1, -0.1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pt2 = (0.15, 0.15 *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neuron.b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([pt1[0], pt2[0]], [pt1[1], pt2[1]],'r')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plt.plot(0.18, 0.18 * neuron.w + neuron.b, 'ro')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('x')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('y')</a:t>
            </a:r>
          </a:p>
          <a:p>
            <a:r>
              <a:rPr lang="en-US" altLang="ko-KR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8EF7-EEBA-4DFE-96B7-4187254CE32E}"/>
              </a:ext>
            </a:extLst>
          </p:cNvPr>
          <p:cNvSpPr txBox="1"/>
          <p:nvPr/>
        </p:nvSpPr>
        <p:spPr>
          <a:xfrm>
            <a:off x="484068" y="1058831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학습이 완료된 모델의 가중치와 절편 확인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F36F35C-FDA3-4A60-8109-38B61629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577" y="3890420"/>
            <a:ext cx="37052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396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2.1 MSE(Mean Squared Error)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2.2 SGD (Stochastic Gradient Descent)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역전파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선형회귀 구현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시그모이드 함수</a:t>
            </a:r>
          </a:p>
          <a:p>
            <a:pPr lvl="0"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2.6 </a:t>
            </a:r>
            <a:r>
              <a:rPr kumimoji="0" lang="ko-KR" altLang="en-US" sz="18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로지스틱 회귀 구현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 위한 수학</a:t>
            </a:r>
          </a:p>
        </p:txBody>
      </p:sp>
    </p:spTree>
    <p:extLst>
      <p:ext uri="{BB962C8B-B14F-4D97-AF65-F5344CB8AC3E}">
        <p14:creationId xmlns:p14="http://schemas.microsoft.com/office/powerpoint/2010/main" val="37154857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95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Regression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11087" y="1587178"/>
            <a:ext cx="7418814" cy="4304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 란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동작 방식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가설 표현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  <a:endParaRPr lang="en-US" altLang="ko-KR" sz="18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Decision Boundary(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결정경계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Cost Function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Optimizer (Gradient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Descent)</a:t>
            </a:r>
          </a:p>
        </p:txBody>
      </p:sp>
    </p:spTree>
    <p:extLst>
      <p:ext uri="{BB962C8B-B14F-4D97-AF65-F5344CB8AC3E}">
        <p14:creationId xmlns:p14="http://schemas.microsoft.com/office/powerpoint/2010/main" val="33393900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Classification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065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A27D1-1CC7-4A51-A749-673649BA336A}"/>
              </a:ext>
            </a:extLst>
          </p:cNvPr>
          <p:cNvSpPr/>
          <p:nvPr/>
        </p:nvSpPr>
        <p:spPr>
          <a:xfrm>
            <a:off x="1551599" y="2669411"/>
            <a:ext cx="7418814" cy="189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Exam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Pass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 : Not Spam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Face : Real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Fake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Tumor : Not Malignant or </a:t>
            </a:r>
            <a:r>
              <a:rPr lang="en-US" altLang="ko-KR" sz="20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Malignant</a:t>
            </a:r>
            <a:endParaRPr lang="en-US" altLang="ko-KR" sz="1800">
              <a:solidFill>
                <a:srgbClr val="FF00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Binary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Classification(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이진 분류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: 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값은 </a:t>
            </a:r>
            <a:r>
              <a:rPr lang="en-US" altLang="ko-KR" sz="18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8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5144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로지스틱 회귀의 특성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92A9F2A4-C593-4FD8-893A-712E91E367C7}"/>
              </a:ext>
            </a:extLst>
          </p:cNvPr>
          <p:cNvSpPr txBox="1"/>
          <p:nvPr/>
        </p:nvSpPr>
        <p:spPr>
          <a:xfrm>
            <a:off x="792882" y="966439"/>
            <a:ext cx="2686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Logistic vs Linear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00ECA0-69A9-49AC-9D13-BE339A10B191}"/>
              </a:ext>
            </a:extLst>
          </p:cNvPr>
          <p:cNvSpPr/>
          <p:nvPr/>
        </p:nvSpPr>
        <p:spPr>
          <a:xfrm>
            <a:off x="1626835" y="1428104"/>
            <a:ext cx="7418814" cy="47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로지스틱 회귀와 선형 회귀의 차이점은</a:t>
            </a:r>
            <a:r>
              <a:rPr lang="en-US" altLang="ko-KR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C91E2B-5540-4845-A0CC-190B6E6EB143}"/>
              </a:ext>
            </a:extLst>
          </p:cNvPr>
          <p:cNvSpPr/>
          <p:nvPr/>
        </p:nvSpPr>
        <p:spPr>
          <a:xfrm>
            <a:off x="1697598" y="2016323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D0D8F5-C402-47A2-9B36-AB34C17C163B}"/>
              </a:ext>
            </a:extLst>
          </p:cNvPr>
          <p:cNvSpPr/>
          <p:nvPr/>
        </p:nvSpPr>
        <p:spPr>
          <a:xfrm>
            <a:off x="5586413" y="2016322"/>
            <a:ext cx="2748397" cy="2048719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AE63D0-EDD1-42C1-BC30-2AEF23788D6E}"/>
              </a:ext>
            </a:extLst>
          </p:cNvPr>
          <p:cNvSpPr/>
          <p:nvPr/>
        </p:nvSpPr>
        <p:spPr>
          <a:xfrm>
            <a:off x="2738729" y="2225050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C62776-737A-4DA9-A3E1-1C16096C79B1}"/>
              </a:ext>
            </a:extLst>
          </p:cNvPr>
          <p:cNvSpPr/>
          <p:nvPr/>
        </p:nvSpPr>
        <p:spPr>
          <a:xfrm>
            <a:off x="2518810" y="264472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71A0A9-9033-4843-BE1C-742C25BECB2A}"/>
              </a:ext>
            </a:extLst>
          </p:cNvPr>
          <p:cNvSpPr/>
          <p:nvPr/>
        </p:nvSpPr>
        <p:spPr>
          <a:xfrm>
            <a:off x="2408850" y="2320138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474DB8-E87B-42B2-89C5-8D24F7398E1A}"/>
              </a:ext>
            </a:extLst>
          </p:cNvPr>
          <p:cNvSpPr/>
          <p:nvPr/>
        </p:nvSpPr>
        <p:spPr>
          <a:xfrm>
            <a:off x="1943265" y="2510992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172CF8-1988-4E66-A69F-D58766F69942}"/>
              </a:ext>
            </a:extLst>
          </p:cNvPr>
          <p:cNvSpPr/>
          <p:nvPr/>
        </p:nvSpPr>
        <p:spPr>
          <a:xfrm>
            <a:off x="1998245" y="2823123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299B26-F329-4FA1-8449-8218AF75BFB4}"/>
              </a:ext>
            </a:extLst>
          </p:cNvPr>
          <p:cNvSpPr/>
          <p:nvPr/>
        </p:nvSpPr>
        <p:spPr>
          <a:xfrm>
            <a:off x="2408849" y="3014024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6DC7E-AE3E-4DD4-A9DD-5D5574CE0F24}"/>
              </a:ext>
            </a:extLst>
          </p:cNvPr>
          <p:cNvSpPr/>
          <p:nvPr/>
        </p:nvSpPr>
        <p:spPr>
          <a:xfrm>
            <a:off x="2053224" y="3153631"/>
            <a:ext cx="219919" cy="21991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247E0FF-E20E-4FFE-9AE4-DE44F4BAF3BE}"/>
              </a:ext>
            </a:extLst>
          </p:cNvPr>
          <p:cNvSpPr/>
          <p:nvPr/>
        </p:nvSpPr>
        <p:spPr>
          <a:xfrm>
            <a:off x="3648536" y="282312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0CA44068-96C4-4DBD-8B5C-95863C159DD7}"/>
              </a:ext>
            </a:extLst>
          </p:cNvPr>
          <p:cNvSpPr/>
          <p:nvPr/>
        </p:nvSpPr>
        <p:spPr>
          <a:xfrm>
            <a:off x="3248552" y="3182828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EA0EDE1-38F9-4977-B8F9-AC0EA35F2D41}"/>
              </a:ext>
            </a:extLst>
          </p:cNvPr>
          <p:cNvSpPr/>
          <p:nvPr/>
        </p:nvSpPr>
        <p:spPr>
          <a:xfrm>
            <a:off x="3617312" y="332507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90116C49-64B5-46C3-96FB-734063BDF849}"/>
              </a:ext>
            </a:extLst>
          </p:cNvPr>
          <p:cNvSpPr/>
          <p:nvPr/>
        </p:nvSpPr>
        <p:spPr>
          <a:xfrm>
            <a:off x="3970341" y="3182827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71D2AFB-CC9C-42A2-91CD-54862A273847}"/>
              </a:ext>
            </a:extLst>
          </p:cNvPr>
          <p:cNvSpPr/>
          <p:nvPr/>
        </p:nvSpPr>
        <p:spPr>
          <a:xfrm>
            <a:off x="3200035" y="3631866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58868E6A-DA12-4186-A663-9D5353C793D3}"/>
              </a:ext>
            </a:extLst>
          </p:cNvPr>
          <p:cNvSpPr/>
          <p:nvPr/>
        </p:nvSpPr>
        <p:spPr>
          <a:xfrm>
            <a:off x="2685638" y="3551373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82005640-3453-43E3-BE5E-43E40A5AF9CD}"/>
              </a:ext>
            </a:extLst>
          </p:cNvPr>
          <p:cNvSpPr/>
          <p:nvPr/>
        </p:nvSpPr>
        <p:spPr>
          <a:xfrm>
            <a:off x="3838686" y="3693621"/>
            <a:ext cx="330017" cy="28449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BF58D1-710A-488F-90A5-A1D9CE8D65BC}"/>
              </a:ext>
            </a:extLst>
          </p:cNvPr>
          <p:cNvCxnSpPr>
            <a:cxnSpLocks/>
          </p:cNvCxnSpPr>
          <p:nvPr/>
        </p:nvCxnSpPr>
        <p:spPr>
          <a:xfrm flipH="1">
            <a:off x="5755562" y="2111969"/>
            <a:ext cx="2579248" cy="1866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01F21DC-0E43-4014-B55C-DD24E4FBC590}"/>
              </a:ext>
            </a:extLst>
          </p:cNvPr>
          <p:cNvSpPr/>
          <p:nvPr/>
        </p:nvSpPr>
        <p:spPr>
          <a:xfrm>
            <a:off x="5755562" y="3631866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5D76BD1-437C-4AAE-A2C8-5ED9C98E7D64}"/>
              </a:ext>
            </a:extLst>
          </p:cNvPr>
          <p:cNvSpPr/>
          <p:nvPr/>
        </p:nvSpPr>
        <p:spPr>
          <a:xfrm>
            <a:off x="6316934" y="360957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47B6BB-6F66-44E9-AD18-B54F6F4D11F3}"/>
              </a:ext>
            </a:extLst>
          </p:cNvPr>
          <p:cNvSpPr/>
          <p:nvPr/>
        </p:nvSpPr>
        <p:spPr>
          <a:xfrm>
            <a:off x="6520938" y="3107620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EAFA6BB-B046-4325-AAEB-4A2536538E37}"/>
              </a:ext>
            </a:extLst>
          </p:cNvPr>
          <p:cNvSpPr/>
          <p:nvPr/>
        </p:nvSpPr>
        <p:spPr>
          <a:xfrm>
            <a:off x="6804518" y="2663113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6E75CDD-0786-4288-A6DC-089CE3B90C04}"/>
              </a:ext>
            </a:extLst>
          </p:cNvPr>
          <p:cNvSpPr/>
          <p:nvPr/>
        </p:nvSpPr>
        <p:spPr>
          <a:xfrm>
            <a:off x="7273293" y="2721121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97AB9D4-A0B4-4552-93AE-11E94F5B6108}"/>
              </a:ext>
            </a:extLst>
          </p:cNvPr>
          <p:cNvSpPr/>
          <p:nvPr/>
        </p:nvSpPr>
        <p:spPr>
          <a:xfrm>
            <a:off x="7477297" y="2397977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B908F45-6DD6-407E-8181-0545369B3979}"/>
              </a:ext>
            </a:extLst>
          </p:cNvPr>
          <p:cNvSpPr/>
          <p:nvPr/>
        </p:nvSpPr>
        <p:spPr>
          <a:xfrm>
            <a:off x="8040557" y="2243889"/>
            <a:ext cx="204004" cy="20400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6EE0289-8B6A-4853-A9EA-FEBFC538282C}"/>
              </a:ext>
            </a:extLst>
          </p:cNvPr>
          <p:cNvCxnSpPr>
            <a:cxnSpLocks/>
          </p:cNvCxnSpPr>
          <p:nvPr/>
        </p:nvCxnSpPr>
        <p:spPr>
          <a:xfrm flipH="1">
            <a:off x="2103397" y="2111969"/>
            <a:ext cx="1959910" cy="19096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AA2FC-29E9-4D4C-9B01-08C75D49A33B}"/>
              </a:ext>
            </a:extLst>
          </p:cNvPr>
          <p:cNvSpPr/>
          <p:nvPr/>
        </p:nvSpPr>
        <p:spPr>
          <a:xfrm>
            <a:off x="1339394" y="4537804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Discrete(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분리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분류 목적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신발 사이즈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회사의 근로자수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848B25-3407-4B63-97B9-D8B55171234F}"/>
              </a:ext>
            </a:extLst>
          </p:cNvPr>
          <p:cNvSpPr/>
          <p:nvPr/>
        </p:nvSpPr>
        <p:spPr>
          <a:xfrm>
            <a:off x="5705877" y="4073765"/>
            <a:ext cx="3134832" cy="71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Continuous (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지속적인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: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값의 예측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시간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무게 </a:t>
            </a:r>
            <a:r>
              <a:rPr lang="en-US" altLang="ko-KR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높이</a:t>
            </a:r>
            <a:endParaRPr lang="en-US" altLang="ko-KR" sz="1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9C1EC1D-EACD-4F56-951C-95CC1727CBD6}"/>
              </a:ext>
            </a:extLst>
          </p:cNvPr>
          <p:cNvSpPr/>
          <p:nvPr/>
        </p:nvSpPr>
        <p:spPr>
          <a:xfrm>
            <a:off x="8334810" y="1914320"/>
            <a:ext cx="204004" cy="2040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7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환경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256592" y="1199306"/>
            <a:ext cx="1012328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텐서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플로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CPU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버전 설치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PS C:\Users\jikim&gt;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pip install tensorflow==2.4.0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파이썬 실행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PS C:\Users\jikim&gt;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python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Python 3.8.3 (default, Jul  2 2020, 17:30:36) [MSC v.1916 64 bit (AMD64)] :: Anaconda, Inc. on win32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Type "help", "copyright", "credits" or "license" for more information.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텐서플로 </a:t>
            </a: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임포트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확인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&gt;&gt;&gt;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import 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tensorflow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as 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tf</a:t>
            </a: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&gt;&gt;&gt; print(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tf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.__version__)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2.4.0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소스가 있는 디렉토리로 이동 후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C:\Users\jikim&gt;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cd d:\source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주피터 노트북 실행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(base) d:\&gt;source&gt;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jupyter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notebook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1766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 err="1">
                <a:solidFill>
                  <a:srgbClr val="000000"/>
                </a:solidFill>
                <a:ea typeface="-2002" pitchFamily="18" charset="-127"/>
              </a:rPr>
              <a:t>퍼셉트론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B52DF4-2423-4E0C-898B-883B2A87905A}"/>
              </a:ext>
            </a:extLst>
          </p:cNvPr>
          <p:cNvSpPr/>
          <p:nvPr/>
        </p:nvSpPr>
        <p:spPr>
          <a:xfrm>
            <a:off x="2881063" y="4823371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C70B0C-D9CB-4291-8362-DDAB545A0E93}"/>
              </a:ext>
            </a:extLst>
          </p:cNvPr>
          <p:cNvCxnSpPr>
            <a:endCxn id="3" idx="2"/>
          </p:cNvCxnSpPr>
          <p:nvPr/>
        </p:nvCxnSpPr>
        <p:spPr>
          <a:xfrm>
            <a:off x="2229103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A628AA8-4AAA-4156-BA46-B4DE51E8491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55083" y="4637516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8260F26-F55E-41D1-9950-059EBF5FD658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2444693" y="5718078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E6B9BD-D467-4EB1-A493-20D1D1A1B090}"/>
              </a:ext>
            </a:extLst>
          </p:cNvPr>
          <p:cNvSpPr txBox="1"/>
          <p:nvPr/>
        </p:nvSpPr>
        <p:spPr>
          <a:xfrm>
            <a:off x="2189688" y="428438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66DD72-7D32-43CE-8ABE-262614913B22}"/>
              </a:ext>
            </a:extLst>
          </p:cNvPr>
          <p:cNvSpPr txBox="1"/>
          <p:nvPr/>
        </p:nvSpPr>
        <p:spPr>
          <a:xfrm>
            <a:off x="1842528" y="507799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C1A69C-D957-43DE-A48C-C09C17B307D9}"/>
              </a:ext>
            </a:extLst>
          </p:cNvPr>
          <p:cNvSpPr txBox="1"/>
          <p:nvPr/>
        </p:nvSpPr>
        <p:spPr>
          <a:xfrm>
            <a:off x="2110157" y="588775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9CC85F-6CDF-40BB-821C-E0A3D4E25BE3}"/>
              </a:ext>
            </a:extLst>
          </p:cNvPr>
          <p:cNvSpPr txBox="1"/>
          <p:nvPr/>
        </p:nvSpPr>
        <p:spPr>
          <a:xfrm>
            <a:off x="2881063" y="49917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8891C7-B222-4D40-ADEC-DF4A489A0813}"/>
              </a:ext>
            </a:extLst>
          </p:cNvPr>
          <p:cNvSpPr txBox="1"/>
          <p:nvPr/>
        </p:nvSpPr>
        <p:spPr>
          <a:xfrm>
            <a:off x="2879940" y="524080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5343993-FDE1-481E-921F-6677AAE207B5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3929277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B9011F4-B717-4E97-9AC9-B2AB41129FDE}"/>
              </a:ext>
            </a:extLst>
          </p:cNvPr>
          <p:cNvSpPr txBox="1"/>
          <p:nvPr/>
        </p:nvSpPr>
        <p:spPr>
          <a:xfrm>
            <a:off x="4590916" y="508894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1518AF3-C163-4D26-A187-FC18698654C5}"/>
              </a:ext>
            </a:extLst>
          </p:cNvPr>
          <p:cNvCxnSpPr>
            <a:cxnSpLocks/>
          </p:cNvCxnSpPr>
          <p:nvPr/>
        </p:nvCxnSpPr>
        <p:spPr>
          <a:xfrm>
            <a:off x="5014661" y="5347478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F68038BB-14A0-45BC-89AB-F6FB74201BC6}"/>
              </a:ext>
            </a:extLst>
          </p:cNvPr>
          <p:cNvSpPr/>
          <p:nvPr/>
        </p:nvSpPr>
        <p:spPr>
          <a:xfrm>
            <a:off x="5666621" y="4944177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B206114-E7B1-4C66-A961-83FD15EEC2A0}"/>
              </a:ext>
            </a:extLst>
          </p:cNvPr>
          <p:cNvCxnSpPr>
            <a:cxnSpLocks/>
          </p:cNvCxnSpPr>
          <p:nvPr/>
        </p:nvCxnSpPr>
        <p:spPr>
          <a:xfrm flipH="1">
            <a:off x="5871837" y="5162729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514BD590-6F6D-45E7-8BAE-9B64A01989BA}"/>
              </a:ext>
            </a:extLst>
          </p:cNvPr>
          <p:cNvSpPr/>
          <p:nvPr/>
        </p:nvSpPr>
        <p:spPr>
          <a:xfrm>
            <a:off x="2882186" y="1857335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A84D8DA-C391-4C87-A303-F19A718D38EB}"/>
              </a:ext>
            </a:extLst>
          </p:cNvPr>
          <p:cNvCxnSpPr>
            <a:endCxn id="85" idx="2"/>
          </p:cNvCxnSpPr>
          <p:nvPr/>
        </p:nvCxnSpPr>
        <p:spPr>
          <a:xfrm>
            <a:off x="2230226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AF77AD2-B7FA-43B0-AB76-A2719638A483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2556206" y="1671480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5BA5480-1ACF-47FB-9DE9-C840B869F2FF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2445816" y="2752042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98C8A61-A150-4D6D-95E6-2938C2189721}"/>
              </a:ext>
            </a:extLst>
          </p:cNvPr>
          <p:cNvSpPr txBox="1"/>
          <p:nvPr/>
        </p:nvSpPr>
        <p:spPr>
          <a:xfrm>
            <a:off x="2190811" y="131834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C0DEFB0-6943-4A1C-BC29-B8E14809E6EC}"/>
              </a:ext>
            </a:extLst>
          </p:cNvPr>
          <p:cNvSpPr txBox="1"/>
          <p:nvPr/>
        </p:nvSpPr>
        <p:spPr>
          <a:xfrm>
            <a:off x="1843651" y="211195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64E565-52ED-4FC3-A7B1-84B7993AFDB7}"/>
              </a:ext>
            </a:extLst>
          </p:cNvPr>
          <p:cNvSpPr txBox="1"/>
          <p:nvPr/>
        </p:nvSpPr>
        <p:spPr>
          <a:xfrm>
            <a:off x="2111280" y="292172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040CFF3-D857-4EE0-879B-F8932205CD80}"/>
              </a:ext>
            </a:extLst>
          </p:cNvPr>
          <p:cNvSpPr txBox="1"/>
          <p:nvPr/>
        </p:nvSpPr>
        <p:spPr>
          <a:xfrm>
            <a:off x="2882186" y="2025710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718105E-26D7-4B54-A6BB-A2DCD3A87960}"/>
              </a:ext>
            </a:extLst>
          </p:cNvPr>
          <p:cNvSpPr txBox="1"/>
          <p:nvPr/>
        </p:nvSpPr>
        <p:spPr>
          <a:xfrm>
            <a:off x="2881063" y="227476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B35154F-8FDC-4A4D-8637-669C6433F3B7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3930400" y="2381442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/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4C2D7F-5091-4734-8F49-D44B51A4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31" y="5116645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159FC65-37FD-49B3-BCFE-8E466F15E993}"/>
              </a:ext>
            </a:extLst>
          </p:cNvPr>
          <p:cNvCxnSpPr>
            <a:cxnSpLocks/>
            <a:stCxn id="81" idx="6"/>
            <a:endCxn id="113" idx="1"/>
          </p:cNvCxnSpPr>
          <p:nvPr/>
        </p:nvCxnSpPr>
        <p:spPr>
          <a:xfrm>
            <a:off x="6473223" y="5347478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/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CAD3382-DECD-4D04-B585-04A6719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360" y="2111955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7" name="TextBox 7176">
            <a:extLst>
              <a:ext uri="{FF2B5EF4-FFF2-40B4-BE49-F238E27FC236}">
                <a16:creationId xmlns:a16="http://schemas.microsoft.com/office/drawing/2014/main" id="{5728DCF7-12B9-415B-9D7A-AE5B6CA4B64C}"/>
              </a:ext>
            </a:extLst>
          </p:cNvPr>
          <p:cNvSpPr txBox="1"/>
          <p:nvPr/>
        </p:nvSpPr>
        <p:spPr>
          <a:xfrm>
            <a:off x="5528759" y="587158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373FFE-92A9-46D3-82EC-4671ACC2FFED}"/>
              </a:ext>
            </a:extLst>
          </p:cNvPr>
          <p:cNvSpPr txBox="1"/>
          <p:nvPr/>
        </p:nvSpPr>
        <p:spPr>
          <a:xfrm>
            <a:off x="1481817" y="3736223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err="1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퍼셉트론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3555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94779" y="414955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3004796" y="1559080"/>
            <a:ext cx="3543576" cy="2821302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85" name="TextBox 7184">
                <a:extLst>
                  <a:ext uri="{FF2B5EF4-FFF2-40B4-BE49-F238E27FC236}">
                    <a16:creationId xmlns:a16="http://schemas.microsoft.com/office/drawing/2014/main" id="{62A45941-F357-47D3-9999-F8F84436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11572F-E763-4CC9-ACAF-EAFE26146146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3CF49B-8824-4C22-A3CF-CEFBCA9D77AB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</p:spTree>
    <p:extLst>
      <p:ext uri="{BB962C8B-B14F-4D97-AF65-F5344CB8AC3E}">
        <p14:creationId xmlns:p14="http://schemas.microsoft.com/office/powerpoint/2010/main" val="41259782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638E7-B12E-4F6A-9476-B0AFDFAF0486}"/>
              </a:ext>
            </a:extLst>
          </p:cNvPr>
          <p:cNvSpPr txBox="1"/>
          <p:nvPr/>
        </p:nvSpPr>
        <p:spPr>
          <a:xfrm>
            <a:off x="1329314" y="387898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(No)0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CBDB-4001-4DDA-9B00-EAA2A3E2A606}"/>
              </a:ext>
            </a:extLst>
          </p:cNvPr>
          <p:cNvSpPr txBox="1"/>
          <p:nvPr/>
        </p:nvSpPr>
        <p:spPr>
          <a:xfrm>
            <a:off x="1653278" y="2679145"/>
            <a:ext cx="71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610C1-B8EF-46BA-83D2-EEA793C8A39C}"/>
              </a:ext>
            </a:extLst>
          </p:cNvPr>
          <p:cNvSpPr txBox="1"/>
          <p:nvPr/>
        </p:nvSpPr>
        <p:spPr>
          <a:xfrm>
            <a:off x="1159395" y="14700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(Yes)1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D2078-95FE-4477-B554-4857A1E6DAD9}"/>
              </a:ext>
            </a:extLst>
          </p:cNvPr>
          <p:cNvSpPr txBox="1"/>
          <p:nvPr/>
        </p:nvSpPr>
        <p:spPr>
          <a:xfrm>
            <a:off x="22585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A32D6-7270-4073-B2AF-F7B75AB71100}"/>
              </a:ext>
            </a:extLst>
          </p:cNvPr>
          <p:cNvSpPr txBox="1"/>
          <p:nvPr/>
        </p:nvSpPr>
        <p:spPr>
          <a:xfrm>
            <a:off x="2782715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E6C77-8BF4-4E0E-B5A4-939BE545CF12}"/>
              </a:ext>
            </a:extLst>
          </p:cNvPr>
          <p:cNvSpPr txBox="1"/>
          <p:nvPr/>
        </p:nvSpPr>
        <p:spPr>
          <a:xfrm>
            <a:off x="3309581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9F022-5259-4243-B0D4-C6E672C3BD7F}"/>
              </a:ext>
            </a:extLst>
          </p:cNvPr>
          <p:cNvSpPr txBox="1"/>
          <p:nvPr/>
        </p:nvSpPr>
        <p:spPr>
          <a:xfrm>
            <a:off x="3823636" y="4174024"/>
            <a:ext cx="281244" cy="366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ED5EE-82A9-44A0-BBB8-9E2B4FC11D55}"/>
              </a:ext>
            </a:extLst>
          </p:cNvPr>
          <p:cNvSpPr/>
          <p:nvPr/>
        </p:nvSpPr>
        <p:spPr>
          <a:xfrm>
            <a:off x="2432500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E2F3D4-73B7-448E-9498-9AC81AFE9863}"/>
              </a:ext>
            </a:extLst>
          </p:cNvPr>
          <p:cNvSpPr/>
          <p:nvPr/>
        </p:nvSpPr>
        <p:spPr>
          <a:xfrm>
            <a:off x="2432500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9966A-382E-4864-B68D-81E3C9A027F2}"/>
              </a:ext>
            </a:extLst>
          </p:cNvPr>
          <p:cNvSpPr/>
          <p:nvPr/>
        </p:nvSpPr>
        <p:spPr>
          <a:xfrm>
            <a:off x="2954703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BB00CE-B921-414B-9E8E-BA0A13D1E527}"/>
              </a:ext>
            </a:extLst>
          </p:cNvPr>
          <p:cNvSpPr/>
          <p:nvPr/>
        </p:nvSpPr>
        <p:spPr>
          <a:xfrm>
            <a:off x="2954703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CDC20F-A5E4-4677-A3C2-542256EAC790}"/>
              </a:ext>
            </a:extLst>
          </p:cNvPr>
          <p:cNvSpPr/>
          <p:nvPr/>
        </p:nvSpPr>
        <p:spPr>
          <a:xfrm>
            <a:off x="3476905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887AE4-6973-4256-B27C-0CA24C2B318A}"/>
              </a:ext>
            </a:extLst>
          </p:cNvPr>
          <p:cNvSpPr/>
          <p:nvPr/>
        </p:nvSpPr>
        <p:spPr>
          <a:xfrm>
            <a:off x="3476905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2E6138-4B05-4D63-80E3-7047F01951AB}"/>
              </a:ext>
            </a:extLst>
          </p:cNvPr>
          <p:cNvSpPr/>
          <p:nvPr/>
        </p:nvSpPr>
        <p:spPr>
          <a:xfrm>
            <a:off x="3998307" y="172472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41E4AC-5DDC-455F-81F6-AB239CEB5B33}"/>
              </a:ext>
            </a:extLst>
          </p:cNvPr>
          <p:cNvSpPr/>
          <p:nvPr/>
        </p:nvSpPr>
        <p:spPr>
          <a:xfrm>
            <a:off x="3998307" y="293745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34D00E-1E28-4E5C-AC38-405DF7606626}"/>
              </a:ext>
            </a:extLst>
          </p:cNvPr>
          <p:cNvSpPr/>
          <p:nvPr/>
        </p:nvSpPr>
        <p:spPr>
          <a:xfrm>
            <a:off x="4522663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AF14F6-84F5-43F8-B743-8399ACC1D6F9}"/>
              </a:ext>
            </a:extLst>
          </p:cNvPr>
          <p:cNvSpPr/>
          <p:nvPr/>
        </p:nvSpPr>
        <p:spPr>
          <a:xfrm>
            <a:off x="4522663" y="293744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BE590E-103A-46DD-A36E-1CB83A16ACBA}"/>
              </a:ext>
            </a:extLst>
          </p:cNvPr>
          <p:cNvSpPr/>
          <p:nvPr/>
        </p:nvSpPr>
        <p:spPr>
          <a:xfrm>
            <a:off x="5044866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F0675F-3B9B-4747-8AE0-179465A5A7A8}"/>
              </a:ext>
            </a:extLst>
          </p:cNvPr>
          <p:cNvSpPr/>
          <p:nvPr/>
        </p:nvSpPr>
        <p:spPr>
          <a:xfrm>
            <a:off x="5044866" y="293744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A39F1B-A06A-4756-8083-2A00381298E3}"/>
              </a:ext>
            </a:extLst>
          </p:cNvPr>
          <p:cNvSpPr/>
          <p:nvPr/>
        </p:nvSpPr>
        <p:spPr>
          <a:xfrm>
            <a:off x="5567068" y="1724722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37780-5FE8-4966-87DB-6293D9333484}"/>
              </a:ext>
            </a:extLst>
          </p:cNvPr>
          <p:cNvSpPr/>
          <p:nvPr/>
        </p:nvSpPr>
        <p:spPr>
          <a:xfrm>
            <a:off x="5567068" y="2937450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D80894FC-BC7C-4512-9EF1-EDB1A4DF6C17}"/>
              </a:ext>
            </a:extLst>
          </p:cNvPr>
          <p:cNvGrpSpPr/>
          <p:nvPr/>
        </p:nvGrpSpPr>
        <p:grpSpPr>
          <a:xfrm>
            <a:off x="6088470" y="1724722"/>
            <a:ext cx="522203" cy="2425462"/>
            <a:chOff x="6598374" y="3849090"/>
            <a:chExt cx="793603" cy="158720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9F76E03-A438-408F-B730-8A729B24CC3F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E6582B3-11C7-45AD-960F-1EF62C8B327C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7" name="십자형 46">
            <a:extLst>
              <a:ext uri="{FF2B5EF4-FFF2-40B4-BE49-F238E27FC236}">
                <a16:creationId xmlns:a16="http://schemas.microsoft.com/office/drawing/2014/main" id="{D2A8719B-480F-4800-99D1-CA08B40AB17F}"/>
              </a:ext>
            </a:extLst>
          </p:cNvPr>
          <p:cNvSpPr/>
          <p:nvPr/>
        </p:nvSpPr>
        <p:spPr>
          <a:xfrm rot="2700000">
            <a:off x="5482022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십자형 89">
            <a:extLst>
              <a:ext uri="{FF2B5EF4-FFF2-40B4-BE49-F238E27FC236}">
                <a16:creationId xmlns:a16="http://schemas.microsoft.com/office/drawing/2014/main" id="{0E6D9EFB-1997-48CB-B533-6C53783C34D9}"/>
              </a:ext>
            </a:extLst>
          </p:cNvPr>
          <p:cNvSpPr/>
          <p:nvPr/>
        </p:nvSpPr>
        <p:spPr>
          <a:xfrm rot="2700000">
            <a:off x="49708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십자형 91">
            <a:extLst>
              <a:ext uri="{FF2B5EF4-FFF2-40B4-BE49-F238E27FC236}">
                <a16:creationId xmlns:a16="http://schemas.microsoft.com/office/drawing/2014/main" id="{E7BBCB8A-D870-4203-9E84-8D9B909F263D}"/>
              </a:ext>
            </a:extLst>
          </p:cNvPr>
          <p:cNvSpPr/>
          <p:nvPr/>
        </p:nvSpPr>
        <p:spPr>
          <a:xfrm rot="2700000">
            <a:off x="6007126" y="1644673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71E7D6-37F8-4197-B0F6-60F41CAB097D}"/>
              </a:ext>
            </a:extLst>
          </p:cNvPr>
          <p:cNvCxnSpPr/>
          <p:nvPr/>
        </p:nvCxnSpPr>
        <p:spPr>
          <a:xfrm flipV="1">
            <a:off x="2432500" y="1357037"/>
            <a:ext cx="0" cy="2793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24385E1-FC13-4A1A-87D8-3B218B113AC7}"/>
              </a:ext>
            </a:extLst>
          </p:cNvPr>
          <p:cNvSpPr txBox="1"/>
          <p:nvPr/>
        </p:nvSpPr>
        <p:spPr>
          <a:xfrm>
            <a:off x="4337691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9B33A2-1A80-4FC4-BBD5-8AEF4B6103E7}"/>
              </a:ext>
            </a:extLst>
          </p:cNvPr>
          <p:cNvSpPr txBox="1"/>
          <p:nvPr/>
        </p:nvSpPr>
        <p:spPr>
          <a:xfrm>
            <a:off x="4859180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04E41D-22EB-4EB7-9150-A78C32CBAB34}"/>
              </a:ext>
            </a:extLst>
          </p:cNvPr>
          <p:cNvSpPr txBox="1"/>
          <p:nvPr/>
        </p:nvSpPr>
        <p:spPr>
          <a:xfrm>
            <a:off x="5380669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C33FA1-EEF9-4563-BDC4-4AB62AA6A4BF}"/>
              </a:ext>
            </a:extLst>
          </p:cNvPr>
          <p:cNvSpPr txBox="1"/>
          <p:nvPr/>
        </p:nvSpPr>
        <p:spPr>
          <a:xfrm>
            <a:off x="5909592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400CED7-1CE6-43F3-B553-11D888685F06}"/>
              </a:ext>
            </a:extLst>
          </p:cNvPr>
          <p:cNvSpPr txBox="1"/>
          <p:nvPr/>
        </p:nvSpPr>
        <p:spPr>
          <a:xfrm>
            <a:off x="6438515" y="417402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ABFC1-74D7-438B-866E-775DF137684D}"/>
              </a:ext>
            </a:extLst>
          </p:cNvPr>
          <p:cNvSpPr/>
          <p:nvPr/>
        </p:nvSpPr>
        <p:spPr>
          <a:xfrm>
            <a:off x="6607536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C37537F-D3AF-4D10-AC7E-CDE91E5DBD59}"/>
              </a:ext>
            </a:extLst>
          </p:cNvPr>
          <p:cNvSpPr/>
          <p:nvPr/>
        </p:nvSpPr>
        <p:spPr>
          <a:xfrm>
            <a:off x="6607536" y="2934504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F12A176-5C58-467A-A35E-7DF3FF24E22C}"/>
              </a:ext>
            </a:extLst>
          </p:cNvPr>
          <p:cNvSpPr/>
          <p:nvPr/>
        </p:nvSpPr>
        <p:spPr>
          <a:xfrm>
            <a:off x="7129739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6C1BD53-900A-41DA-9A60-493DECCF6FE6}"/>
              </a:ext>
            </a:extLst>
          </p:cNvPr>
          <p:cNvSpPr/>
          <p:nvPr/>
        </p:nvSpPr>
        <p:spPr>
          <a:xfrm>
            <a:off x="7129739" y="2934506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1F7CCFD-D753-4000-88EA-06D5A34E5F2A}"/>
              </a:ext>
            </a:extLst>
          </p:cNvPr>
          <p:cNvSpPr/>
          <p:nvPr/>
        </p:nvSpPr>
        <p:spPr>
          <a:xfrm>
            <a:off x="7651941" y="1721779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90972D5-26CC-4FC1-9530-F1F3FAF07B10}"/>
              </a:ext>
            </a:extLst>
          </p:cNvPr>
          <p:cNvSpPr/>
          <p:nvPr/>
        </p:nvSpPr>
        <p:spPr>
          <a:xfrm>
            <a:off x="7651941" y="2934507"/>
            <a:ext cx="522203" cy="12127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ACC5EA5-6AD9-4967-94E1-17555A35A563}"/>
              </a:ext>
            </a:extLst>
          </p:cNvPr>
          <p:cNvGrpSpPr/>
          <p:nvPr/>
        </p:nvGrpSpPr>
        <p:grpSpPr>
          <a:xfrm>
            <a:off x="8173343" y="1721779"/>
            <a:ext cx="522203" cy="2425462"/>
            <a:chOff x="6598374" y="3849090"/>
            <a:chExt cx="793603" cy="158720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DEE9FAD-836E-40F0-91F6-EB88DB661AEE}"/>
                </a:ext>
              </a:extLst>
            </p:cNvPr>
            <p:cNvSpPr/>
            <p:nvPr/>
          </p:nvSpPr>
          <p:spPr>
            <a:xfrm>
              <a:off x="6598374" y="3849090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EB86866-1F5F-40F0-9803-0FA7151C3532}"/>
                </a:ext>
              </a:extLst>
            </p:cNvPr>
            <p:cNvSpPr/>
            <p:nvPr/>
          </p:nvSpPr>
          <p:spPr>
            <a:xfrm>
              <a:off x="6598374" y="4642689"/>
              <a:ext cx="793603" cy="7936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72B58D-B631-4822-9959-C3E9A2534E2B}"/>
              </a:ext>
            </a:extLst>
          </p:cNvPr>
          <p:cNvCxnSpPr>
            <a:cxnSpLocks/>
          </p:cNvCxnSpPr>
          <p:nvPr/>
        </p:nvCxnSpPr>
        <p:spPr>
          <a:xfrm flipV="1">
            <a:off x="2432500" y="4150184"/>
            <a:ext cx="70557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십자형 90">
            <a:extLst>
              <a:ext uri="{FF2B5EF4-FFF2-40B4-BE49-F238E27FC236}">
                <a16:creationId xmlns:a16="http://schemas.microsoft.com/office/drawing/2014/main" id="{CBE6F2FE-2E42-4AAF-9E98-5B307F653099}"/>
              </a:ext>
            </a:extLst>
          </p:cNvPr>
          <p:cNvSpPr/>
          <p:nvPr/>
        </p:nvSpPr>
        <p:spPr>
          <a:xfrm rot="2700000">
            <a:off x="6533190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760E6276-2FA5-4869-9270-A3120EC95635}"/>
              </a:ext>
            </a:extLst>
          </p:cNvPr>
          <p:cNvSpPr/>
          <p:nvPr/>
        </p:nvSpPr>
        <p:spPr>
          <a:xfrm rot="2700000">
            <a:off x="2884391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십자형 71">
            <a:extLst>
              <a:ext uri="{FF2B5EF4-FFF2-40B4-BE49-F238E27FC236}">
                <a16:creationId xmlns:a16="http://schemas.microsoft.com/office/drawing/2014/main" id="{2142DF01-8100-45BA-B132-6381A4E928A3}"/>
              </a:ext>
            </a:extLst>
          </p:cNvPr>
          <p:cNvSpPr/>
          <p:nvPr/>
        </p:nvSpPr>
        <p:spPr>
          <a:xfrm rot="2700000">
            <a:off x="3401728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십자형 72">
            <a:extLst>
              <a:ext uri="{FF2B5EF4-FFF2-40B4-BE49-F238E27FC236}">
                <a16:creationId xmlns:a16="http://schemas.microsoft.com/office/drawing/2014/main" id="{9053127F-6B2A-4540-A308-78C57669F84D}"/>
              </a:ext>
            </a:extLst>
          </p:cNvPr>
          <p:cNvSpPr/>
          <p:nvPr/>
        </p:nvSpPr>
        <p:spPr>
          <a:xfrm rot="2700000">
            <a:off x="3911632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십자형 88">
            <a:extLst>
              <a:ext uri="{FF2B5EF4-FFF2-40B4-BE49-F238E27FC236}">
                <a16:creationId xmlns:a16="http://schemas.microsoft.com/office/drawing/2014/main" id="{89581E96-662E-4FD4-A17E-6E55F6C6D049}"/>
              </a:ext>
            </a:extLst>
          </p:cNvPr>
          <p:cNvSpPr/>
          <p:nvPr/>
        </p:nvSpPr>
        <p:spPr>
          <a:xfrm rot="2700000">
            <a:off x="4431179" y="4071924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78" name="직선 연결선 7177">
            <a:extLst>
              <a:ext uri="{FF2B5EF4-FFF2-40B4-BE49-F238E27FC236}">
                <a16:creationId xmlns:a16="http://schemas.microsoft.com/office/drawing/2014/main" id="{59AD85E6-F901-4069-90F1-6E7DA6B4EFE4}"/>
              </a:ext>
            </a:extLst>
          </p:cNvPr>
          <p:cNvCxnSpPr>
            <a:cxnSpLocks/>
          </p:cNvCxnSpPr>
          <p:nvPr/>
        </p:nvCxnSpPr>
        <p:spPr>
          <a:xfrm flipV="1">
            <a:off x="2719313" y="2106703"/>
            <a:ext cx="6157556" cy="1755523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십자형 122">
            <a:extLst>
              <a:ext uri="{FF2B5EF4-FFF2-40B4-BE49-F238E27FC236}">
                <a16:creationId xmlns:a16="http://schemas.microsoft.com/office/drawing/2014/main" id="{B38DC28E-2BA6-49B9-A7E8-2F4353A78A3B}"/>
              </a:ext>
            </a:extLst>
          </p:cNvPr>
          <p:cNvSpPr/>
          <p:nvPr/>
        </p:nvSpPr>
        <p:spPr>
          <a:xfrm rot="2700000">
            <a:off x="8613063" y="1644672"/>
            <a:ext cx="163040" cy="167731"/>
          </a:xfrm>
          <a:prstGeom prst="plus">
            <a:avLst>
              <a:gd name="adj" fmla="val 377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0" name="타원 7189">
            <a:extLst>
              <a:ext uri="{FF2B5EF4-FFF2-40B4-BE49-F238E27FC236}">
                <a16:creationId xmlns:a16="http://schemas.microsoft.com/office/drawing/2014/main" id="{6F68BBAC-1CED-4674-ADC3-4C2F6B759A30}"/>
              </a:ext>
            </a:extLst>
          </p:cNvPr>
          <p:cNvSpPr/>
          <p:nvPr/>
        </p:nvSpPr>
        <p:spPr>
          <a:xfrm>
            <a:off x="4723799" y="1347916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97F9CD2-0170-4319-838D-F00776E16F33}"/>
              </a:ext>
            </a:extLst>
          </p:cNvPr>
          <p:cNvSpPr txBox="1"/>
          <p:nvPr/>
        </p:nvSpPr>
        <p:spPr>
          <a:xfrm>
            <a:off x="8471314" y="41262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196F0A-25F7-4D13-9460-4C5C1710D4EA}"/>
              </a:ext>
            </a:extLst>
          </p:cNvPr>
          <p:cNvSpPr txBox="1"/>
          <p:nvPr/>
        </p:nvSpPr>
        <p:spPr>
          <a:xfrm>
            <a:off x="5945318" y="4994486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2CAC4E-CCF9-4129-9C39-FC307067621E}"/>
              </a:ext>
            </a:extLst>
          </p:cNvPr>
          <p:cNvSpPr txBox="1"/>
          <p:nvPr/>
        </p:nvSpPr>
        <p:spPr>
          <a:xfrm>
            <a:off x="7469816" y="4994485"/>
            <a:ext cx="1407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=&gt;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양성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 =&gt;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/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Threshold classifier output at 0.5:</a:t>
                </a:r>
              </a:p>
              <a:p>
                <a:endParaRPr lang="en-US" altLang="ko-KR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"y=1"</a:t>
                </a:r>
              </a:p>
              <a:p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predict "y=0"</a:t>
                </a:r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D7935B-6F96-41AD-8622-51861494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" y="4994485"/>
                <a:ext cx="5183957" cy="1323439"/>
              </a:xfrm>
              <a:prstGeom prst="rect">
                <a:avLst/>
              </a:prstGeom>
              <a:blipFill>
                <a:blip r:embed="rId3"/>
                <a:stretch>
                  <a:fillRect l="-1176" t="-2304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타원 59">
            <a:extLst>
              <a:ext uri="{FF2B5EF4-FFF2-40B4-BE49-F238E27FC236}">
                <a16:creationId xmlns:a16="http://schemas.microsoft.com/office/drawing/2014/main" id="{58CEDED2-968E-4B32-BD1B-13A3B5FB1974}"/>
              </a:ext>
            </a:extLst>
          </p:cNvPr>
          <p:cNvSpPr/>
          <p:nvPr/>
        </p:nvSpPr>
        <p:spPr>
          <a:xfrm>
            <a:off x="5255916" y="1357037"/>
            <a:ext cx="662289" cy="339032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187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308FED5-A47B-4656-AE45-468D27DEEDA5}"/>
              </a:ext>
            </a:extLst>
          </p:cNvPr>
          <p:cNvSpPr/>
          <p:nvPr/>
        </p:nvSpPr>
        <p:spPr>
          <a:xfrm>
            <a:off x="2407523" y="3138009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4AA526B-2E28-4F4E-B0FD-753900D4E6D2}"/>
              </a:ext>
            </a:extLst>
          </p:cNvPr>
          <p:cNvCxnSpPr>
            <a:endCxn id="60" idx="2"/>
          </p:cNvCxnSpPr>
          <p:nvPr/>
        </p:nvCxnSpPr>
        <p:spPr>
          <a:xfrm>
            <a:off x="1755563" y="3662116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45DEEE-3A22-4A44-9BE8-3D25AA5B4F33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2081543" y="2952154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AE3DCBC-AC50-40C4-AB0C-78B0B787B722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1971153" y="4032716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157CB82-4815-4DC1-8D87-DF03C3C73202}"/>
              </a:ext>
            </a:extLst>
          </p:cNvPr>
          <p:cNvSpPr txBox="1"/>
          <p:nvPr/>
        </p:nvSpPr>
        <p:spPr>
          <a:xfrm>
            <a:off x="1716148" y="259901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8714EC-7F22-46D3-A18C-985569E010E6}"/>
              </a:ext>
            </a:extLst>
          </p:cNvPr>
          <p:cNvSpPr txBox="1"/>
          <p:nvPr/>
        </p:nvSpPr>
        <p:spPr>
          <a:xfrm>
            <a:off x="1368988" y="33926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5C2909-77FC-4FF7-B0D1-F8A18ECE29FB}"/>
              </a:ext>
            </a:extLst>
          </p:cNvPr>
          <p:cNvSpPr txBox="1"/>
          <p:nvPr/>
        </p:nvSpPr>
        <p:spPr>
          <a:xfrm>
            <a:off x="1636617" y="420239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EC5BCE-092E-4FD5-99CD-45D387FDFF42}"/>
              </a:ext>
            </a:extLst>
          </p:cNvPr>
          <p:cNvSpPr txBox="1"/>
          <p:nvPr/>
        </p:nvSpPr>
        <p:spPr>
          <a:xfrm>
            <a:off x="2407523" y="33063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AD71F7-85C2-4930-9DC7-64CF02A5F2D1}"/>
              </a:ext>
            </a:extLst>
          </p:cNvPr>
          <p:cNvSpPr txBox="1"/>
          <p:nvPr/>
        </p:nvSpPr>
        <p:spPr>
          <a:xfrm>
            <a:off x="2406400" y="355544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31E7953-E813-4343-93DC-AE839840B0F7}"/>
              </a:ext>
            </a:extLst>
          </p:cNvPr>
          <p:cNvCxnSpPr>
            <a:cxnSpLocks/>
          </p:cNvCxnSpPr>
          <p:nvPr/>
        </p:nvCxnSpPr>
        <p:spPr>
          <a:xfrm>
            <a:off x="3455737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205152-F2EA-47DE-941E-66C996EACD34}"/>
              </a:ext>
            </a:extLst>
          </p:cNvPr>
          <p:cNvSpPr txBox="1"/>
          <p:nvPr/>
        </p:nvSpPr>
        <p:spPr>
          <a:xfrm>
            <a:off x="3931525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85CB056-81EC-43C3-9D52-724F939CE2CE}"/>
              </a:ext>
            </a:extLst>
          </p:cNvPr>
          <p:cNvSpPr/>
          <p:nvPr/>
        </p:nvSpPr>
        <p:spPr>
          <a:xfrm>
            <a:off x="6932665" y="325881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42275DF-ACEE-4854-AFC9-A518FAA3B143}"/>
              </a:ext>
            </a:extLst>
          </p:cNvPr>
          <p:cNvCxnSpPr>
            <a:cxnSpLocks/>
          </p:cNvCxnSpPr>
          <p:nvPr/>
        </p:nvCxnSpPr>
        <p:spPr>
          <a:xfrm flipH="1">
            <a:off x="7137881" y="3477367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/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6B4AE0-111A-485C-BB8C-A4E2C51F9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775" y="3431283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63" t="-3947" r="-18750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D81112D-BA43-44C8-AE5D-39052516A81B}"/>
              </a:ext>
            </a:extLst>
          </p:cNvPr>
          <p:cNvCxnSpPr>
            <a:cxnSpLocks/>
            <a:stCxn id="74" idx="6"/>
            <a:endCxn id="76" idx="1"/>
          </p:cNvCxnSpPr>
          <p:nvPr/>
        </p:nvCxnSpPr>
        <p:spPr>
          <a:xfrm>
            <a:off x="7739267" y="3662116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83169EF-4EF9-44E4-BAE6-C87CCD166BE5}"/>
              </a:ext>
            </a:extLst>
          </p:cNvPr>
          <p:cNvSpPr txBox="1"/>
          <p:nvPr/>
        </p:nvSpPr>
        <p:spPr>
          <a:xfrm>
            <a:off x="6794803" y="4186223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727426F-EA2D-4EEE-B55F-7ACE3D61CEB1}"/>
              </a:ext>
            </a:extLst>
          </p:cNvPr>
          <p:cNvSpPr/>
          <p:nvPr/>
        </p:nvSpPr>
        <p:spPr>
          <a:xfrm>
            <a:off x="4772314" y="3263705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351605-5295-49B9-AB79-1F5A015A8CA6}"/>
              </a:ext>
            </a:extLst>
          </p:cNvPr>
          <p:cNvCxnSpPr/>
          <p:nvPr/>
        </p:nvCxnSpPr>
        <p:spPr>
          <a:xfrm>
            <a:off x="5169747" y="3411139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90B5326-677C-4617-BEF7-E437D47AA3CC}"/>
              </a:ext>
            </a:extLst>
          </p:cNvPr>
          <p:cNvCxnSpPr>
            <a:cxnSpLocks/>
          </p:cNvCxnSpPr>
          <p:nvPr/>
        </p:nvCxnSpPr>
        <p:spPr>
          <a:xfrm>
            <a:off x="4920378" y="3663899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AA85699A-9752-402F-A402-5AF5640E434D}"/>
              </a:ext>
            </a:extLst>
          </p:cNvPr>
          <p:cNvSpPr/>
          <p:nvPr/>
        </p:nvSpPr>
        <p:spPr>
          <a:xfrm rot="5400000">
            <a:off x="4768110" y="3455646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원호 85">
            <a:extLst>
              <a:ext uri="{FF2B5EF4-FFF2-40B4-BE49-F238E27FC236}">
                <a16:creationId xmlns:a16="http://schemas.microsoft.com/office/drawing/2014/main" id="{1BBEA45F-D4C1-42CD-A167-024754B64BD8}"/>
              </a:ext>
            </a:extLst>
          </p:cNvPr>
          <p:cNvSpPr/>
          <p:nvPr/>
        </p:nvSpPr>
        <p:spPr>
          <a:xfrm rot="16200000">
            <a:off x="5169747" y="3491311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AEF6AAE-17B1-4BCB-A45C-4BC60BD15285}"/>
              </a:ext>
            </a:extLst>
          </p:cNvPr>
          <p:cNvCxnSpPr>
            <a:cxnSpLocks/>
          </p:cNvCxnSpPr>
          <p:nvPr/>
        </p:nvCxnSpPr>
        <p:spPr>
          <a:xfrm>
            <a:off x="4310665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50A3952-98E4-4EED-93FF-5F5E6535CF09}"/>
              </a:ext>
            </a:extLst>
          </p:cNvPr>
          <p:cNvCxnSpPr>
            <a:cxnSpLocks/>
          </p:cNvCxnSpPr>
          <p:nvPr/>
        </p:nvCxnSpPr>
        <p:spPr>
          <a:xfrm>
            <a:off x="5580966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32AD7F7-91D6-4038-8FD0-821AC6D4BD06}"/>
              </a:ext>
            </a:extLst>
          </p:cNvPr>
          <p:cNvSpPr txBox="1"/>
          <p:nvPr/>
        </p:nvSpPr>
        <p:spPr>
          <a:xfrm>
            <a:off x="6056754" y="341101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BDE0D22-36D8-45B5-B784-B8BC5B7F13EA}"/>
              </a:ext>
            </a:extLst>
          </p:cNvPr>
          <p:cNvCxnSpPr>
            <a:cxnSpLocks/>
          </p:cNvCxnSpPr>
          <p:nvPr/>
        </p:nvCxnSpPr>
        <p:spPr>
          <a:xfrm>
            <a:off x="6435894" y="3669550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FE5CA07-43D6-4C68-B971-AE26CB88FAC1}"/>
              </a:ext>
            </a:extLst>
          </p:cNvPr>
          <p:cNvSpPr txBox="1"/>
          <p:nvPr/>
        </p:nvSpPr>
        <p:spPr>
          <a:xfrm>
            <a:off x="4588283" y="4160324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</p:spTree>
    <p:extLst>
      <p:ext uri="{BB962C8B-B14F-4D97-AF65-F5344CB8AC3E}">
        <p14:creationId xmlns:p14="http://schemas.microsoft.com/office/powerpoint/2010/main" val="30633017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Sigmoid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함수 사용 이유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454FD1-1511-4BBA-AAF0-DB2DEC4092D1}"/>
              </a:ext>
            </a:extLst>
          </p:cNvPr>
          <p:cNvSpPr txBox="1"/>
          <p:nvPr/>
        </p:nvSpPr>
        <p:spPr>
          <a:xfrm>
            <a:off x="1300976" y="1568604"/>
            <a:ext cx="823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Classification: y=0 or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/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can be &gt; 1 or &lt; 0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272374-37AC-4722-AAE5-35B605E3F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44" y="2282101"/>
                <a:ext cx="8237034" cy="461665"/>
              </a:xfrm>
              <a:prstGeom prst="rect">
                <a:avLst/>
              </a:prstGeom>
              <a:blipFill>
                <a:blip r:embed="rId3"/>
                <a:stretch>
                  <a:fillRect l="-222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/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Logistic Regression:   0 &lt;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&lt; 1</a:t>
                </a:r>
              </a:p>
              <a:p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 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분류 문제 사용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01DD47-335B-4302-B95E-762B061E0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866" y="4227567"/>
                <a:ext cx="8237034" cy="1200329"/>
              </a:xfrm>
              <a:prstGeom prst="rect">
                <a:avLst/>
              </a:prstGeom>
              <a:blipFill>
                <a:blip r:embed="rId4"/>
                <a:stretch>
                  <a:fillRect l="-1184" t="-406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FD0AAB9A-6018-43A3-8B96-E6378FEA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34" y="4837492"/>
            <a:ext cx="2843931" cy="19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0C832-AE7D-4F92-9598-ADAD57D7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79" y="1334124"/>
            <a:ext cx="2843931" cy="18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968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오즈 비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(odds ratio)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E399F75-AFFF-4C6A-9A93-AC3B34FF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4" y="3004689"/>
            <a:ext cx="5293692" cy="35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OR(odds ratio)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5591146" cy="627159"/>
              </a:xfrm>
              <a:prstGeom prst="rect">
                <a:avLst/>
              </a:prstGeom>
              <a:blipFill>
                <a:blip r:embed="rId4"/>
                <a:stretch>
                  <a:fillRect l="-1634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069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오즈 비를 그래프로 그리면 다음과 같다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증가할 때 오즈 비의 값은 처음에는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천천히 증가하지만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가까워지면 급격히 증가한다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5517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로짓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Logit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14074" y="1219950"/>
                <a:ext cx="4673780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(p=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성공확률</a:t>
                </a:r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4" y="1219950"/>
                <a:ext cx="4673780" cy="627159"/>
              </a:xfrm>
              <a:prstGeom prst="rect">
                <a:avLst/>
              </a:prstGeom>
              <a:blipFill>
                <a:blip r:embed="rId3"/>
                <a:stretch>
                  <a:fillRect l="-1956" t="-1942" r="-782" b="-4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418D44-D257-4CAF-8759-EFFE1E6779F1}"/>
              </a:ext>
            </a:extLst>
          </p:cNvPr>
          <p:cNvSpPr txBox="1"/>
          <p:nvPr/>
        </p:nvSpPr>
        <p:spPr>
          <a:xfrm>
            <a:off x="2185849" y="2096203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함수는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되고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각각 무한대로</a:t>
            </a:r>
            <a:endParaRPr lang="en-US" altLang="ko-KR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음수와 양수가 되는 특징을 가진다</a:t>
            </a:r>
            <a:r>
              <a:rPr lang="en-US" altLang="ko-KR"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B9156212-F3AC-4314-BEFC-FBCB671CC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71" y="3170971"/>
            <a:ext cx="5128632" cy="349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6737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( Sigmoid function)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/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logit(p)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F8E7E-7992-4302-8FC5-CBD5FDEB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821780"/>
                <a:ext cx="3212161" cy="627159"/>
              </a:xfrm>
              <a:prstGeom prst="rect">
                <a:avLst/>
              </a:prstGeom>
              <a:blipFill>
                <a:blip r:embed="rId3"/>
                <a:stretch>
                  <a:fillRect l="-3036" t="-1942" b="-9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E35E64-1DBF-45AF-A6E2-E07FE89EACD7}"/>
              </a:ext>
            </a:extLst>
          </p:cNvPr>
          <p:cNvSpPr txBox="1"/>
          <p:nvPr/>
        </p:nvSpPr>
        <p:spPr>
          <a:xfrm>
            <a:off x="200142" y="1509509"/>
            <a:ext cx="392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로짓 함수의 유도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에대해 정리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/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+ p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C5528C-88F9-46AE-8CC6-713F17D8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84" y="1970189"/>
                <a:ext cx="2353593" cy="5570115"/>
              </a:xfrm>
              <a:prstGeom prst="rect">
                <a:avLst/>
              </a:prstGeom>
              <a:blipFill>
                <a:blip r:embed="rId4"/>
                <a:stretch>
                  <a:fillRect l="-4145" t="-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986" name="Picture 2">
            <a:extLst>
              <a:ext uri="{FF2B5EF4-FFF2-40B4-BE49-F238E27FC236}">
                <a16:creationId xmlns:a16="http://schemas.microsoft.com/office/drawing/2014/main" id="{51B37BBB-CBCC-422C-96CB-AC758EE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06" y="2541539"/>
            <a:ext cx="4580595" cy="310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7905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en-US" altLang="ko-KR" sz="2000" b="1">
                <a:solidFill>
                  <a:srgbClr val="000000"/>
                </a:solidFill>
                <a:ea typeface="-2002" pitchFamily="18" charset="-127"/>
              </a:rPr>
              <a:t>Cost Function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B3BE0-3A7B-499B-B478-80C85ECF3EB3}"/>
              </a:ext>
            </a:extLst>
          </p:cNvPr>
          <p:cNvSpPr txBox="1"/>
          <p:nvPr/>
        </p:nvSpPr>
        <p:spPr>
          <a:xfrm>
            <a:off x="515074" y="1192192"/>
            <a:ext cx="620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 convex logistic regression cost function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8CE116-8E50-444A-A0DF-E6D964ABD880}"/>
              </a:ext>
            </a:extLst>
          </p:cNvPr>
          <p:cNvCxnSpPr/>
          <p:nvPr/>
        </p:nvCxnSpPr>
        <p:spPr>
          <a:xfrm flipV="1">
            <a:off x="1018572" y="1979271"/>
            <a:ext cx="0" cy="200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FB8D9E-C43F-4C0C-878F-E36EFB0CB3EB}"/>
              </a:ext>
            </a:extLst>
          </p:cNvPr>
          <p:cNvCxnSpPr>
            <a:cxnSpLocks/>
          </p:cNvCxnSpPr>
          <p:nvPr/>
        </p:nvCxnSpPr>
        <p:spPr>
          <a:xfrm>
            <a:off x="1018572" y="3987478"/>
            <a:ext cx="2772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5C2E105-93CB-4C4A-9218-4DA9331682EF}"/>
              </a:ext>
            </a:extLst>
          </p:cNvPr>
          <p:cNvSpPr/>
          <p:nvPr/>
        </p:nvSpPr>
        <p:spPr>
          <a:xfrm>
            <a:off x="1273216" y="2546068"/>
            <a:ext cx="2192432" cy="1192576"/>
          </a:xfrm>
          <a:custGeom>
            <a:avLst/>
            <a:gdLst>
              <a:gd name="connsiteX0" fmla="*/ 0 w 2835797"/>
              <a:gd name="connsiteY0" fmla="*/ 20443 h 1542535"/>
              <a:gd name="connsiteX1" fmla="*/ 248855 w 2835797"/>
              <a:gd name="connsiteY1" fmla="*/ 43592 h 1542535"/>
              <a:gd name="connsiteX2" fmla="*/ 312516 w 2835797"/>
              <a:gd name="connsiteY2" fmla="*/ 408195 h 1542535"/>
              <a:gd name="connsiteX3" fmla="*/ 544010 w 2835797"/>
              <a:gd name="connsiteY3" fmla="*/ 338747 h 1542535"/>
              <a:gd name="connsiteX4" fmla="*/ 613458 w 2835797"/>
              <a:gd name="connsiteY4" fmla="*/ 674412 h 1542535"/>
              <a:gd name="connsiteX5" fmla="*/ 775503 w 2835797"/>
              <a:gd name="connsiteY5" fmla="*/ 610752 h 1542535"/>
              <a:gd name="connsiteX6" fmla="*/ 868101 w 2835797"/>
              <a:gd name="connsiteY6" fmla="*/ 1004291 h 1542535"/>
              <a:gd name="connsiteX7" fmla="*/ 1001210 w 2835797"/>
              <a:gd name="connsiteY7" fmla="*/ 905906 h 1542535"/>
              <a:gd name="connsiteX8" fmla="*/ 1076445 w 2835797"/>
              <a:gd name="connsiteY8" fmla="*/ 1258934 h 1542535"/>
              <a:gd name="connsiteX9" fmla="*/ 1221129 w 2835797"/>
              <a:gd name="connsiteY9" fmla="*/ 1206848 h 1542535"/>
              <a:gd name="connsiteX10" fmla="*/ 1360025 w 2835797"/>
              <a:gd name="connsiteY10" fmla="*/ 1542514 h 1542535"/>
              <a:gd name="connsiteX11" fmla="*/ 1533645 w 2835797"/>
              <a:gd name="connsiteY11" fmla="*/ 1224210 h 1542535"/>
              <a:gd name="connsiteX12" fmla="*/ 1672541 w 2835797"/>
              <a:gd name="connsiteY12" fmla="*/ 1322595 h 1542535"/>
              <a:gd name="connsiteX13" fmla="*/ 1741990 w 2835797"/>
              <a:gd name="connsiteY13" fmla="*/ 1033228 h 1542535"/>
              <a:gd name="connsiteX14" fmla="*/ 1944547 w 2835797"/>
              <a:gd name="connsiteY14" fmla="*/ 1108463 h 1542535"/>
              <a:gd name="connsiteX15" fmla="*/ 2025569 w 2835797"/>
              <a:gd name="connsiteY15" fmla="*/ 790159 h 1542535"/>
              <a:gd name="connsiteX16" fmla="*/ 2239701 w 2835797"/>
              <a:gd name="connsiteY16" fmla="*/ 813309 h 1542535"/>
              <a:gd name="connsiteX17" fmla="*/ 2320724 w 2835797"/>
              <a:gd name="connsiteY17" fmla="*/ 471855 h 1542535"/>
              <a:gd name="connsiteX18" fmla="*/ 2529068 w 2835797"/>
              <a:gd name="connsiteY18" fmla="*/ 512367 h 1542535"/>
              <a:gd name="connsiteX19" fmla="*/ 2615878 w 2835797"/>
              <a:gd name="connsiteY19" fmla="*/ 170914 h 1542535"/>
              <a:gd name="connsiteX20" fmla="*/ 2789498 w 2835797"/>
              <a:gd name="connsiteY20" fmla="*/ 275086 h 1542535"/>
              <a:gd name="connsiteX21" fmla="*/ 2835797 w 2835797"/>
              <a:gd name="connsiteY21" fmla="*/ 55167 h 154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35797" h="1542535">
                <a:moveTo>
                  <a:pt x="0" y="20443"/>
                </a:moveTo>
                <a:cubicBezTo>
                  <a:pt x="98384" y="-295"/>
                  <a:pt x="196769" y="-21033"/>
                  <a:pt x="248855" y="43592"/>
                </a:cubicBezTo>
                <a:cubicBezTo>
                  <a:pt x="300941" y="108217"/>
                  <a:pt x="263324" y="359003"/>
                  <a:pt x="312516" y="408195"/>
                </a:cubicBezTo>
                <a:cubicBezTo>
                  <a:pt x="361708" y="457387"/>
                  <a:pt x="493853" y="294378"/>
                  <a:pt x="544010" y="338747"/>
                </a:cubicBezTo>
                <a:cubicBezTo>
                  <a:pt x="594167" y="383116"/>
                  <a:pt x="574876" y="629078"/>
                  <a:pt x="613458" y="674412"/>
                </a:cubicBezTo>
                <a:cubicBezTo>
                  <a:pt x="652040" y="719746"/>
                  <a:pt x="733063" y="555772"/>
                  <a:pt x="775503" y="610752"/>
                </a:cubicBezTo>
                <a:cubicBezTo>
                  <a:pt x="817943" y="665732"/>
                  <a:pt x="830483" y="955099"/>
                  <a:pt x="868101" y="1004291"/>
                </a:cubicBezTo>
                <a:cubicBezTo>
                  <a:pt x="905719" y="1053483"/>
                  <a:pt x="966486" y="863466"/>
                  <a:pt x="1001210" y="905906"/>
                </a:cubicBezTo>
                <a:cubicBezTo>
                  <a:pt x="1035934" y="948347"/>
                  <a:pt x="1039792" y="1208777"/>
                  <a:pt x="1076445" y="1258934"/>
                </a:cubicBezTo>
                <a:cubicBezTo>
                  <a:pt x="1113098" y="1309091"/>
                  <a:pt x="1173866" y="1159585"/>
                  <a:pt x="1221129" y="1206848"/>
                </a:cubicBezTo>
                <a:cubicBezTo>
                  <a:pt x="1268392" y="1254111"/>
                  <a:pt x="1307939" y="1539620"/>
                  <a:pt x="1360025" y="1542514"/>
                </a:cubicBezTo>
                <a:cubicBezTo>
                  <a:pt x="1412111" y="1545408"/>
                  <a:pt x="1481559" y="1260863"/>
                  <a:pt x="1533645" y="1224210"/>
                </a:cubicBezTo>
                <a:cubicBezTo>
                  <a:pt x="1585731" y="1187557"/>
                  <a:pt x="1637817" y="1354425"/>
                  <a:pt x="1672541" y="1322595"/>
                </a:cubicBezTo>
                <a:cubicBezTo>
                  <a:pt x="1707265" y="1290765"/>
                  <a:pt x="1696656" y="1068917"/>
                  <a:pt x="1741990" y="1033228"/>
                </a:cubicBezTo>
                <a:cubicBezTo>
                  <a:pt x="1787324" y="997539"/>
                  <a:pt x="1897284" y="1148974"/>
                  <a:pt x="1944547" y="1108463"/>
                </a:cubicBezTo>
                <a:cubicBezTo>
                  <a:pt x="1991810" y="1067952"/>
                  <a:pt x="1976377" y="839351"/>
                  <a:pt x="2025569" y="790159"/>
                </a:cubicBezTo>
                <a:cubicBezTo>
                  <a:pt x="2074761" y="740967"/>
                  <a:pt x="2190509" y="866360"/>
                  <a:pt x="2239701" y="813309"/>
                </a:cubicBezTo>
                <a:cubicBezTo>
                  <a:pt x="2288893" y="760258"/>
                  <a:pt x="2272496" y="522012"/>
                  <a:pt x="2320724" y="471855"/>
                </a:cubicBezTo>
                <a:cubicBezTo>
                  <a:pt x="2368952" y="421698"/>
                  <a:pt x="2479876" y="562524"/>
                  <a:pt x="2529068" y="512367"/>
                </a:cubicBezTo>
                <a:cubicBezTo>
                  <a:pt x="2578260" y="462210"/>
                  <a:pt x="2572473" y="210461"/>
                  <a:pt x="2615878" y="170914"/>
                </a:cubicBezTo>
                <a:cubicBezTo>
                  <a:pt x="2659283" y="131367"/>
                  <a:pt x="2752845" y="294377"/>
                  <a:pt x="2789498" y="275086"/>
                </a:cubicBezTo>
                <a:cubicBezTo>
                  <a:pt x="2826151" y="255795"/>
                  <a:pt x="2830974" y="155481"/>
                  <a:pt x="2835797" y="551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7A50AD-483E-439C-B572-BF7D88A77D14}"/>
              </a:ext>
            </a:extLst>
          </p:cNvPr>
          <p:cNvSpPr txBox="1"/>
          <p:nvPr/>
        </p:nvSpPr>
        <p:spPr>
          <a:xfrm>
            <a:off x="841279" y="3923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05D95-6AFB-47D0-928D-8B03A32A7F5F}"/>
              </a:ext>
            </a:extLst>
          </p:cNvPr>
          <p:cNvSpPr txBox="1"/>
          <p:nvPr/>
        </p:nvSpPr>
        <p:spPr>
          <a:xfrm>
            <a:off x="3288356" y="3923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/>
              <p:nvPr/>
            </p:nvSpPr>
            <p:spPr>
              <a:xfrm>
                <a:off x="407228" y="5224801"/>
                <a:ext cx="4099327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𝑠𝑖𝑔𝑚𝑜𝑖𝑑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010D6C-C6FD-417D-B0EF-049C12D9F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28" y="5224801"/>
                <a:ext cx="4099327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F1DD6B1-8C06-4DDC-BA4E-9864E70F761C}"/>
              </a:ext>
            </a:extLst>
          </p:cNvPr>
          <p:cNvSpPr/>
          <p:nvPr/>
        </p:nvSpPr>
        <p:spPr>
          <a:xfrm>
            <a:off x="1287112" y="4699246"/>
            <a:ext cx="499229" cy="338393"/>
          </a:xfrm>
          <a:custGeom>
            <a:avLst/>
            <a:gdLst>
              <a:gd name="connsiteX0" fmla="*/ 1006997 w 1006997"/>
              <a:gd name="connsiteY0" fmla="*/ 2728 h 682574"/>
              <a:gd name="connsiteX1" fmla="*/ 613458 w 1006997"/>
              <a:gd name="connsiteY1" fmla="*/ 89538 h 682574"/>
              <a:gd name="connsiteX2" fmla="*/ 364602 w 1006997"/>
              <a:gd name="connsiteY2" fmla="*/ 593036 h 682574"/>
              <a:gd name="connsiteX3" fmla="*/ 0 w 1006997"/>
              <a:gd name="connsiteY3" fmla="*/ 679846 h 68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997" h="682574">
                <a:moveTo>
                  <a:pt x="1006997" y="2728"/>
                </a:moveTo>
                <a:cubicBezTo>
                  <a:pt x="863760" y="-3060"/>
                  <a:pt x="720524" y="-8847"/>
                  <a:pt x="613458" y="89538"/>
                </a:cubicBezTo>
                <a:cubicBezTo>
                  <a:pt x="506392" y="187923"/>
                  <a:pt x="466845" y="494651"/>
                  <a:pt x="364602" y="593036"/>
                </a:cubicBezTo>
                <a:cubicBezTo>
                  <a:pt x="262359" y="691421"/>
                  <a:pt x="131179" y="685633"/>
                  <a:pt x="0" y="67984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473BA7-4DE8-430B-9594-B6296A07A3A0}"/>
              </a:ext>
            </a:extLst>
          </p:cNvPr>
          <p:cNvCxnSpPr/>
          <p:nvPr/>
        </p:nvCxnSpPr>
        <p:spPr>
          <a:xfrm flipH="1">
            <a:off x="2427032" y="4670295"/>
            <a:ext cx="381965" cy="381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/>
              <p:nvPr/>
            </p:nvSpPr>
            <p:spPr>
              <a:xfrm>
                <a:off x="1751409" y="4618364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CD9D36-87D8-42C6-87BB-00E1912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409" y="4618364"/>
                <a:ext cx="5838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/>
              <p:nvPr/>
            </p:nvSpPr>
            <p:spPr>
              <a:xfrm>
                <a:off x="2851614" y="4630444"/>
                <a:ext cx="5838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1A6D00-0194-4D44-BCD3-D7F8A20A9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614" y="4630444"/>
                <a:ext cx="5838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1D47F2D-7057-4933-AA72-A4BB38FB6170}"/>
              </a:ext>
            </a:extLst>
          </p:cNvPr>
          <p:cNvSpPr/>
          <p:nvPr/>
        </p:nvSpPr>
        <p:spPr>
          <a:xfrm>
            <a:off x="3649381" y="4649347"/>
            <a:ext cx="386321" cy="424674"/>
          </a:xfrm>
          <a:custGeom>
            <a:avLst/>
            <a:gdLst>
              <a:gd name="connsiteX0" fmla="*/ 0 w 549798"/>
              <a:gd name="connsiteY0" fmla="*/ 66159 h 604381"/>
              <a:gd name="connsiteX1" fmla="*/ 202557 w 549798"/>
              <a:gd name="connsiteY1" fmla="*/ 25647 h 604381"/>
              <a:gd name="connsiteX2" fmla="*/ 243068 w 549798"/>
              <a:gd name="connsiteY2" fmla="*/ 407612 h 604381"/>
              <a:gd name="connsiteX3" fmla="*/ 468775 w 549798"/>
              <a:gd name="connsiteY3" fmla="*/ 361313 h 604381"/>
              <a:gd name="connsiteX4" fmla="*/ 549798 w 549798"/>
              <a:gd name="connsiteY4" fmla="*/ 604381 h 60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8" h="604381">
                <a:moveTo>
                  <a:pt x="0" y="66159"/>
                </a:moveTo>
                <a:cubicBezTo>
                  <a:pt x="81023" y="17448"/>
                  <a:pt x="162046" y="-31262"/>
                  <a:pt x="202557" y="25647"/>
                </a:cubicBezTo>
                <a:cubicBezTo>
                  <a:pt x="243068" y="82556"/>
                  <a:pt x="198698" y="351668"/>
                  <a:pt x="243068" y="407612"/>
                </a:cubicBezTo>
                <a:cubicBezTo>
                  <a:pt x="287438" y="463556"/>
                  <a:pt x="417653" y="328518"/>
                  <a:pt x="468775" y="361313"/>
                </a:cubicBezTo>
                <a:cubicBezTo>
                  <a:pt x="519897" y="394108"/>
                  <a:pt x="534847" y="499244"/>
                  <a:pt x="549798" y="60438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81D5B61-BC27-4C98-93CE-064AD0D5E1D3}"/>
              </a:ext>
            </a:extLst>
          </p:cNvPr>
          <p:cNvSpPr/>
          <p:nvPr/>
        </p:nvSpPr>
        <p:spPr>
          <a:xfrm>
            <a:off x="4754473" y="3400593"/>
            <a:ext cx="932041" cy="697371"/>
          </a:xfrm>
          <a:prstGeom prst="right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/>
              <p:nvPr/>
            </p:nvSpPr>
            <p:spPr>
              <a:xfrm>
                <a:off x="4896493" y="4819557"/>
                <a:ext cx="1586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5F94EDF-0233-4120-B0DD-93AF30E6F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493" y="4819557"/>
                <a:ext cx="1586588" cy="400110"/>
              </a:xfrm>
              <a:prstGeom prst="rect">
                <a:avLst/>
              </a:prstGeom>
              <a:blipFill>
                <a:blip r:embed="rId7"/>
                <a:stretch>
                  <a:fillRect l="-3846" t="-10769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/>
              <p:nvPr/>
            </p:nvSpPr>
            <p:spPr>
              <a:xfrm>
                <a:off x="6760914" y="4660955"/>
                <a:ext cx="3010568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18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E36B79-E5F7-4C31-BA1E-9D0667347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14" y="4660955"/>
                <a:ext cx="3010568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EE9972-18CA-4F1F-9E76-ECC8D8FC16D9}"/>
              </a:ext>
            </a:extLst>
          </p:cNvPr>
          <p:cNvSpPr txBox="1"/>
          <p:nvPr/>
        </p:nvSpPr>
        <p:spPr>
          <a:xfrm>
            <a:off x="1018572" y="1829009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로지스틱 회귀에서는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를 사용할 수 없다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이유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지역 최솟값 생성 때문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B6B910-456A-439F-B5AA-C468F58C701F}"/>
              </a:ext>
            </a:extLst>
          </p:cNvPr>
          <p:cNvSpPr txBox="1"/>
          <p:nvPr/>
        </p:nvSpPr>
        <p:spPr>
          <a:xfrm>
            <a:off x="5891587" y="1839573"/>
            <a:ext cx="2951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Binary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Cross Entropy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함수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856393-27E7-4A47-A879-E71EC486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9" y="2690544"/>
            <a:ext cx="2195511" cy="15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1A5A0D-4F9D-4CCF-B2FC-FEC383C9F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44" y="2690544"/>
            <a:ext cx="2216639" cy="15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C43178-A337-4165-9C17-9954A145468E}"/>
              </a:ext>
            </a:extLst>
          </p:cNvPr>
          <p:cNvSpPr/>
          <p:nvPr/>
        </p:nvSpPr>
        <p:spPr>
          <a:xfrm>
            <a:off x="1482441" y="2729054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5DD6E2-2CE0-48AD-9864-51E1D9E8133D}"/>
              </a:ext>
            </a:extLst>
          </p:cNvPr>
          <p:cNvCxnSpPr>
            <a:cxnSpLocks/>
          </p:cNvCxnSpPr>
          <p:nvPr/>
        </p:nvCxnSpPr>
        <p:spPr>
          <a:xfrm>
            <a:off x="583308" y="2876830"/>
            <a:ext cx="1379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/>
              <p:nvPr/>
            </p:nvSpPr>
            <p:spPr>
              <a:xfrm>
                <a:off x="407228" y="5969290"/>
                <a:ext cx="298530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39389-CB51-4BCB-9A6D-FFC96018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28" y="5969290"/>
                <a:ext cx="2985304" cy="78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id="{71115F4E-E0E1-4D7C-9784-56B60F562A38}"/>
              </a:ext>
            </a:extLst>
          </p:cNvPr>
          <p:cNvSpPr/>
          <p:nvPr/>
        </p:nvSpPr>
        <p:spPr>
          <a:xfrm>
            <a:off x="3117394" y="2776940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14DB83A-2760-4711-9555-3CB28A2008C9}"/>
              </a:ext>
            </a:extLst>
          </p:cNvPr>
          <p:cNvCxnSpPr/>
          <p:nvPr/>
        </p:nvCxnSpPr>
        <p:spPr>
          <a:xfrm>
            <a:off x="2600954" y="2935039"/>
            <a:ext cx="19974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79023C0A-DE4F-4747-BDC4-3B1386F0BF3E}"/>
              </a:ext>
            </a:extLst>
          </p:cNvPr>
          <p:cNvSpPr/>
          <p:nvPr/>
        </p:nvSpPr>
        <p:spPr>
          <a:xfrm>
            <a:off x="2259868" y="3580499"/>
            <a:ext cx="144772" cy="14477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4604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010" name="Picture 2">
            <a:extLst>
              <a:ext uri="{FF2B5EF4-FFF2-40B4-BE49-F238E27FC236}">
                <a16:creationId xmlns:a16="http://schemas.microsoft.com/office/drawing/2014/main" id="{790DBCF7-8C6D-4851-BD69-C6B89CA2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8" y="3594919"/>
            <a:ext cx="4350158" cy="301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417816" y="2515773"/>
                <a:ext cx="4988225" cy="403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1,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→0.91→0.51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816" y="2515773"/>
                <a:ext cx="4988225" cy="4031873"/>
              </a:xfrm>
              <a:prstGeom prst="rect">
                <a:avLst/>
              </a:prstGeom>
              <a:blipFill>
                <a:blip r:embed="rId6"/>
                <a:stretch>
                  <a:fillRect l="-3178" t="-1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타원 25">
            <a:extLst>
              <a:ext uri="{FF2B5EF4-FFF2-40B4-BE49-F238E27FC236}">
                <a16:creationId xmlns:a16="http://schemas.microsoft.com/office/drawing/2014/main" id="{E855FADB-6C6A-4463-AE3C-668E6552FB22}"/>
              </a:ext>
            </a:extLst>
          </p:cNvPr>
          <p:cNvSpPr/>
          <p:nvPr/>
        </p:nvSpPr>
        <p:spPr>
          <a:xfrm>
            <a:off x="1271986" y="4811176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5F48E-6815-4AFD-8CC4-B508F3788296}"/>
              </a:ext>
            </a:extLst>
          </p:cNvPr>
          <p:cNvSpPr txBox="1"/>
          <p:nvPr/>
        </p:nvSpPr>
        <p:spPr>
          <a:xfrm>
            <a:off x="978199" y="618579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C81E2B-A1C8-46F2-9094-56FC607EBEB1}"/>
              </a:ext>
            </a:extLst>
          </p:cNvPr>
          <p:cNvCxnSpPr>
            <a:cxnSpLocks/>
          </p:cNvCxnSpPr>
          <p:nvPr/>
        </p:nvCxnSpPr>
        <p:spPr>
          <a:xfrm>
            <a:off x="164779" y="4007644"/>
            <a:ext cx="2433957" cy="22490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41DAEB-9A4A-4474-9750-349BB417BB43}"/>
              </a:ext>
            </a:extLst>
          </p:cNvPr>
          <p:cNvCxnSpPr>
            <a:cxnSpLocks/>
          </p:cNvCxnSpPr>
          <p:nvPr/>
        </p:nvCxnSpPr>
        <p:spPr>
          <a:xfrm flipV="1">
            <a:off x="1310517" y="5053263"/>
            <a:ext cx="0" cy="1158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A252CDE-95FD-4CBC-8B06-03682B6C77F1}"/>
              </a:ext>
            </a:extLst>
          </p:cNvPr>
          <p:cNvCxnSpPr>
            <a:cxnSpLocks/>
          </p:cNvCxnSpPr>
          <p:nvPr/>
        </p:nvCxnSpPr>
        <p:spPr>
          <a:xfrm>
            <a:off x="932910" y="5041981"/>
            <a:ext cx="388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06849F9-1126-4D8E-917C-F8391760A616}"/>
              </a:ext>
            </a:extLst>
          </p:cNvPr>
          <p:cNvSpPr/>
          <p:nvPr/>
        </p:nvSpPr>
        <p:spPr>
          <a:xfrm>
            <a:off x="2308298" y="5439768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6CFFAAA-9A0F-4EC9-AE55-5E890F2B7965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447298" y="5730206"/>
            <a:ext cx="6219" cy="455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765BAA5-D26E-44D7-9B9C-E4223EA75974}"/>
              </a:ext>
            </a:extLst>
          </p:cNvPr>
          <p:cNvCxnSpPr>
            <a:cxnSpLocks/>
          </p:cNvCxnSpPr>
          <p:nvPr/>
        </p:nvCxnSpPr>
        <p:spPr>
          <a:xfrm>
            <a:off x="921804" y="5730206"/>
            <a:ext cx="15254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15584D-D201-4ACF-98F3-27CFE9C47B06}"/>
              </a:ext>
            </a:extLst>
          </p:cNvPr>
          <p:cNvCxnSpPr>
            <a:cxnSpLocks/>
          </p:cNvCxnSpPr>
          <p:nvPr/>
        </p:nvCxnSpPr>
        <p:spPr>
          <a:xfrm>
            <a:off x="408797" y="5041981"/>
            <a:ext cx="3503245" cy="1195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31493A6E-E51D-48AD-A732-49FB434C9CA1}"/>
              </a:ext>
            </a:extLst>
          </p:cNvPr>
          <p:cNvSpPr/>
          <p:nvPr/>
        </p:nvSpPr>
        <p:spPr>
          <a:xfrm>
            <a:off x="3097626" y="5632913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0C0DBE1-90BF-4B45-8351-89D8604351F8}"/>
              </a:ext>
            </a:extLst>
          </p:cNvPr>
          <p:cNvSpPr/>
          <p:nvPr/>
        </p:nvSpPr>
        <p:spPr>
          <a:xfrm>
            <a:off x="3802655" y="5778132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E77C436-D2F4-44FC-916E-B44045C9EB45}"/>
              </a:ext>
            </a:extLst>
          </p:cNvPr>
          <p:cNvSpPr/>
          <p:nvPr/>
        </p:nvSpPr>
        <p:spPr>
          <a:xfrm>
            <a:off x="4593948" y="5891001"/>
            <a:ext cx="290438" cy="29043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BC9836-9858-4C04-829E-1B52C8C242B7}"/>
              </a:ext>
            </a:extLst>
          </p:cNvPr>
          <p:cNvSpPr txBox="1"/>
          <p:nvPr/>
        </p:nvSpPr>
        <p:spPr>
          <a:xfrm>
            <a:off x="-65978" y="479259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7CD4F3-7A5E-4D6C-9694-99C48A6BCDDB}"/>
              </a:ext>
            </a:extLst>
          </p:cNvPr>
          <p:cNvSpPr txBox="1"/>
          <p:nvPr/>
        </p:nvSpPr>
        <p:spPr>
          <a:xfrm>
            <a:off x="-65978" y="548418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0.91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02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C69992-437B-4532-BCDD-FA3DE0E2D7FF}"/>
              </a:ext>
            </a:extLst>
          </p:cNvPr>
          <p:cNvSpPr txBox="1"/>
          <p:nvPr/>
        </p:nvSpPr>
        <p:spPr>
          <a:xfrm>
            <a:off x="30942" y="124358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설치시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dll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에러 대응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657C9-F051-4C98-B7C6-5155AC189E21}"/>
              </a:ext>
            </a:extLst>
          </p:cNvPr>
          <p:cNvSpPr txBox="1"/>
          <p:nvPr/>
        </p:nvSpPr>
        <p:spPr>
          <a:xfrm>
            <a:off x="259777" y="966787"/>
            <a:ext cx="9921434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tensorflow import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dll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에러 나시는 분들은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아래 사이트 에서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andara" pitchFamily="34" charset="0"/>
                <a:ea typeface="굴림" pitchFamily="50" charset="-127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https://support.microsoft.com/en-my/help/2977003/the-latest-supported-visual-c-downloads</a:t>
            </a:r>
            <a:endParaRPr kumimoji="1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itchFamily="34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x86: vc_redist.x86.exe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x64: vc_redist.x64.exe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ARM64: vc_redist.arm64.exe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배재포 실행 파일을 다운 받아 설치 한후 </a:t>
            </a: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다시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import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해보세요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텐서 플로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2.1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부터는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visual c++ 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재배포 가능 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dll</a:t>
            </a: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을 사용해서 그렇다고 합니다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고도 M" panose="02000503000000020004" pitchFamily="2" charset="-127"/>
                <a:ea typeface="고도 M" panose="02000503000000020004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고도 M" panose="02000503000000020004" pitchFamily="2" charset="-127"/>
              <a:ea typeface="고도 M" panose="02000503000000020004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0331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79BECEA4-9195-48C3-82A7-CCB9293B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4" y="3603432"/>
            <a:ext cx="4350157" cy="301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200142" y="821780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2" y="1804115"/>
                <a:ext cx="1864421" cy="461665"/>
              </a:xfrm>
              <a:prstGeom prst="rect">
                <a:avLst/>
              </a:prstGeom>
              <a:blipFill>
                <a:blip r:embed="rId4"/>
                <a:stretch>
                  <a:fillRect l="-5229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563" y="1645513"/>
                <a:ext cx="3207608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/>
              <p:nvPr/>
            </p:nvSpPr>
            <p:spPr>
              <a:xfrm>
                <a:off x="5272171" y="2734394"/>
                <a:ext cx="4394729" cy="3539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= 0  if  y = 0, </a:t>
                </a:r>
                <a14:m>
                  <m:oMath xmlns:m="http://schemas.openxmlformats.org/officeDocument/2006/math"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But as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ko-K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altLang="ko-KR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→0.5</m:t>
                      </m:r>
                    </m:oMath>
                  </m:oMathPara>
                </a14:m>
                <a:endParaRPr lang="en-US" altLang="ko-KR" sz="32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 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2.3→0.69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A1ADF-E4D0-4459-B2DA-E8AB0742A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71" y="2734394"/>
                <a:ext cx="4394729" cy="3539430"/>
              </a:xfrm>
              <a:prstGeom prst="rect">
                <a:avLst/>
              </a:prstGeom>
              <a:blipFill>
                <a:blip r:embed="rId6"/>
                <a:stretch>
                  <a:fillRect l="-3606" t="-2241" b="-4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/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3B4A1E5-1C55-40C6-A553-7CF84A3A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019" y="4070045"/>
                <a:ext cx="1410258" cy="461665"/>
              </a:xfrm>
              <a:prstGeom prst="rect">
                <a:avLst/>
              </a:prstGeom>
              <a:blipFill>
                <a:blip r:embed="rId7"/>
                <a:stretch>
                  <a:fillRect l="-43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BD758-AA5F-4F3B-A8DE-233D3B039C8F}"/>
              </a:ext>
            </a:extLst>
          </p:cNvPr>
          <p:cNvCxnSpPr>
            <a:cxnSpLocks/>
          </p:cNvCxnSpPr>
          <p:nvPr/>
        </p:nvCxnSpPr>
        <p:spPr>
          <a:xfrm flipV="1">
            <a:off x="3716793" y="4302382"/>
            <a:ext cx="1172890" cy="1643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B36F555-4D93-4AFD-AD48-5DCA3C232216}"/>
              </a:ext>
            </a:extLst>
          </p:cNvPr>
          <p:cNvSpPr/>
          <p:nvPr/>
        </p:nvSpPr>
        <p:spPr>
          <a:xfrm>
            <a:off x="4123215" y="4880125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441BC8-EC15-4D38-8DCE-8898AD8C844E}"/>
              </a:ext>
            </a:extLst>
          </p:cNvPr>
          <p:cNvSpPr/>
          <p:nvPr/>
        </p:nvSpPr>
        <p:spPr>
          <a:xfrm>
            <a:off x="863853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088319-34A5-4E49-99E2-04BB7A0FE051}"/>
              </a:ext>
            </a:extLst>
          </p:cNvPr>
          <p:cNvSpPr/>
          <p:nvPr/>
        </p:nvSpPr>
        <p:spPr>
          <a:xfrm>
            <a:off x="2625251" y="5633648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2D0AC53-62F1-4FD9-AC06-3D02E34C9CC2}"/>
              </a:ext>
            </a:extLst>
          </p:cNvPr>
          <p:cNvSpPr/>
          <p:nvPr/>
        </p:nvSpPr>
        <p:spPr>
          <a:xfrm>
            <a:off x="1750862" y="5832240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959B97-0994-4CC1-B6D6-B28E87EC675A}"/>
              </a:ext>
            </a:extLst>
          </p:cNvPr>
          <p:cNvSpPr/>
          <p:nvPr/>
        </p:nvSpPr>
        <p:spPr>
          <a:xfrm>
            <a:off x="1295317" y="5921219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F10599-CDC4-4C64-B13E-D051524D106A}"/>
              </a:ext>
            </a:extLst>
          </p:cNvPr>
          <p:cNvSpPr/>
          <p:nvPr/>
        </p:nvSpPr>
        <p:spPr>
          <a:xfrm>
            <a:off x="1043017" y="5942401"/>
            <a:ext cx="230002" cy="2300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8051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F8E7E-7992-4302-8FC5-CBD5FDEBA41F}"/>
              </a:ext>
            </a:extLst>
          </p:cNvPr>
          <p:cNvSpPr txBox="1"/>
          <p:nvPr/>
        </p:nvSpPr>
        <p:spPr>
          <a:xfrm>
            <a:off x="199952" y="1150575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Logistic regression cost function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/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B1EA3F-6EBE-4D17-9435-21F7D9F14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06" y="2558170"/>
                <a:ext cx="1864421" cy="461665"/>
              </a:xfrm>
              <a:prstGeom prst="rect">
                <a:avLst/>
              </a:prstGeom>
              <a:blipFill>
                <a:blip r:embed="rId3"/>
                <a:stretch>
                  <a:fillRect l="-5246" t="-13333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/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>
                                  <a:solidFill>
                                    <a:schemeClr val="tx1"/>
                                  </a:solidFill>
                                  <a:latin typeface="Consolas" panose="020B0609020204030204" pitchFamily="49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8F4191-323B-437C-98DA-7F73B3857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27" y="2399568"/>
                <a:ext cx="3207608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18DC9EF-E8E7-4C36-BD33-4119D1121E21}"/>
              </a:ext>
            </a:extLst>
          </p:cNvPr>
          <p:cNvSpPr/>
          <p:nvPr/>
        </p:nvSpPr>
        <p:spPr>
          <a:xfrm>
            <a:off x="4190727" y="3523694"/>
            <a:ext cx="1095077" cy="566854"/>
          </a:xfrm>
          <a:prstGeom prst="downArrow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/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L = -(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F1DD07-7808-44AC-A089-AC57AFD9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88" y="4459788"/>
                <a:ext cx="7161961" cy="584775"/>
              </a:xfrm>
              <a:prstGeom prst="rect">
                <a:avLst/>
              </a:prstGeom>
              <a:blipFill>
                <a:blip r:embed="rId5"/>
                <a:stretch>
                  <a:fillRect l="-2128" t="-13542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F55FB-FB42-486D-B74C-EA341ADA1014}"/>
                  </a:ext>
                </a:extLst>
              </p:cNvPr>
              <p:cNvSpPr txBox="1"/>
              <p:nvPr/>
            </p:nvSpPr>
            <p:spPr>
              <a:xfrm>
                <a:off x="1350889" y="5216577"/>
                <a:ext cx="2539926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F55FB-FB42-486D-B74C-EA341ADA1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889" y="5216577"/>
                <a:ext cx="2539926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1FE5253-094F-4A16-ABEC-91BFB1F3B0E7}"/>
              </a:ext>
            </a:extLst>
          </p:cNvPr>
          <p:cNvSpPr txBox="1"/>
          <p:nvPr/>
        </p:nvSpPr>
        <p:spPr>
          <a:xfrm>
            <a:off x="4043844" y="54425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MSE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9315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A9BFFA-9B02-47C7-B0C7-F539D7423C8C}"/>
              </a:ext>
            </a:extLst>
          </p:cNvPr>
          <p:cNvSpPr/>
          <p:nvPr/>
        </p:nvSpPr>
        <p:spPr>
          <a:xfrm>
            <a:off x="2422392" y="1632397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0EBB15-296C-48F9-B73F-10653E4C653C}"/>
              </a:ext>
            </a:extLst>
          </p:cNvPr>
          <p:cNvCxnSpPr>
            <a:endCxn id="10" idx="2"/>
          </p:cNvCxnSpPr>
          <p:nvPr/>
        </p:nvCxnSpPr>
        <p:spPr>
          <a:xfrm>
            <a:off x="1770432" y="2156504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22AD72-4770-45B9-BE3E-11DFE36F51B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96412" y="1446542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47B463-DC30-4EDC-969C-B777DFC58F2E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986022" y="2527104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B6C13D-AF8B-42B1-A55C-907A95D0FCE2}"/>
              </a:ext>
            </a:extLst>
          </p:cNvPr>
          <p:cNvSpPr txBox="1"/>
          <p:nvPr/>
        </p:nvSpPr>
        <p:spPr>
          <a:xfrm>
            <a:off x="1731017" y="109340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5C59A3-426C-47F1-BCE5-AF1363CDABF4}"/>
              </a:ext>
            </a:extLst>
          </p:cNvPr>
          <p:cNvSpPr txBox="1"/>
          <p:nvPr/>
        </p:nvSpPr>
        <p:spPr>
          <a:xfrm>
            <a:off x="1383857" y="1887017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D6C78-D28D-4485-ABDF-2C85316A8313}"/>
              </a:ext>
            </a:extLst>
          </p:cNvPr>
          <p:cNvSpPr txBox="1"/>
          <p:nvPr/>
        </p:nvSpPr>
        <p:spPr>
          <a:xfrm>
            <a:off x="1651486" y="2696785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9A1B0-3738-4EC4-80FD-E0BB6E782098}"/>
              </a:ext>
            </a:extLst>
          </p:cNvPr>
          <p:cNvSpPr txBox="1"/>
          <p:nvPr/>
        </p:nvSpPr>
        <p:spPr>
          <a:xfrm>
            <a:off x="2422392" y="180077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D4BE2-ED6E-445A-BBD4-FBC1834AA701}"/>
              </a:ext>
            </a:extLst>
          </p:cNvPr>
          <p:cNvSpPr txBox="1"/>
          <p:nvPr/>
        </p:nvSpPr>
        <p:spPr>
          <a:xfrm>
            <a:off x="2421269" y="204983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E6D3702-D0B3-4E3B-A3C2-242B59823EFE}"/>
              </a:ext>
            </a:extLst>
          </p:cNvPr>
          <p:cNvCxnSpPr>
            <a:cxnSpLocks/>
          </p:cNvCxnSpPr>
          <p:nvPr/>
        </p:nvCxnSpPr>
        <p:spPr>
          <a:xfrm>
            <a:off x="3470606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8F5961-F293-4285-9DB3-E1073C429C2A}"/>
              </a:ext>
            </a:extLst>
          </p:cNvPr>
          <p:cNvSpPr txBox="1"/>
          <p:nvPr/>
        </p:nvSpPr>
        <p:spPr>
          <a:xfrm>
            <a:off x="3946394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A67049-F98B-46FE-A37F-EC108AEA3678}"/>
              </a:ext>
            </a:extLst>
          </p:cNvPr>
          <p:cNvSpPr/>
          <p:nvPr/>
        </p:nvSpPr>
        <p:spPr>
          <a:xfrm>
            <a:off x="6947534" y="175320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6BAA396-EFCF-478C-9296-2006A5CFA032}"/>
              </a:ext>
            </a:extLst>
          </p:cNvPr>
          <p:cNvCxnSpPr>
            <a:cxnSpLocks/>
          </p:cNvCxnSpPr>
          <p:nvPr/>
        </p:nvCxnSpPr>
        <p:spPr>
          <a:xfrm flipH="1">
            <a:off x="7152750" y="1971755"/>
            <a:ext cx="431876" cy="3706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/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2CB9E9-11F9-4199-BD09-A8FA9EFD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1925671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3947" r="-1904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6B9195D-2461-424C-8802-96BD0C59FE06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>
            <a:off x="7754136" y="2156504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B59782-60DC-45AF-82C3-896F42C98ACD}"/>
              </a:ext>
            </a:extLst>
          </p:cNvPr>
          <p:cNvSpPr txBox="1"/>
          <p:nvPr/>
        </p:nvSpPr>
        <p:spPr>
          <a:xfrm>
            <a:off x="6809672" y="2680611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16FAF4-44FD-4686-BC08-7F7EE9CE2C6E}"/>
              </a:ext>
            </a:extLst>
          </p:cNvPr>
          <p:cNvSpPr/>
          <p:nvPr/>
        </p:nvSpPr>
        <p:spPr>
          <a:xfrm>
            <a:off x="4787183" y="1758093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6430DE-D113-46C0-A77B-74CCBEA6D7BC}"/>
              </a:ext>
            </a:extLst>
          </p:cNvPr>
          <p:cNvCxnSpPr/>
          <p:nvPr/>
        </p:nvCxnSpPr>
        <p:spPr>
          <a:xfrm>
            <a:off x="5184616" y="1905527"/>
            <a:ext cx="0" cy="490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20C628C-8A6C-4258-BA3D-37503B134539}"/>
              </a:ext>
            </a:extLst>
          </p:cNvPr>
          <p:cNvCxnSpPr>
            <a:cxnSpLocks/>
          </p:cNvCxnSpPr>
          <p:nvPr/>
        </p:nvCxnSpPr>
        <p:spPr>
          <a:xfrm>
            <a:off x="4935247" y="2158287"/>
            <a:ext cx="506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986D3474-8431-4261-8DC5-01121FC80332}"/>
              </a:ext>
            </a:extLst>
          </p:cNvPr>
          <p:cNvSpPr/>
          <p:nvPr/>
        </p:nvSpPr>
        <p:spPr>
          <a:xfrm rot="5400000">
            <a:off x="4782979" y="1950034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A5457878-7973-4928-82DC-A6D276EEA60C}"/>
              </a:ext>
            </a:extLst>
          </p:cNvPr>
          <p:cNvSpPr/>
          <p:nvPr/>
        </p:nvSpPr>
        <p:spPr>
          <a:xfrm rot="16200000">
            <a:off x="5184616" y="1985699"/>
            <a:ext cx="401637" cy="40163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1204B2-BE74-4C00-B931-18F160282387}"/>
              </a:ext>
            </a:extLst>
          </p:cNvPr>
          <p:cNvCxnSpPr>
            <a:cxnSpLocks/>
          </p:cNvCxnSpPr>
          <p:nvPr/>
        </p:nvCxnSpPr>
        <p:spPr>
          <a:xfrm>
            <a:off x="4325534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D5F5EF3-2FB3-4AFA-B324-4DAB140A6EA5}"/>
              </a:ext>
            </a:extLst>
          </p:cNvPr>
          <p:cNvCxnSpPr>
            <a:cxnSpLocks/>
          </p:cNvCxnSpPr>
          <p:nvPr/>
        </p:nvCxnSpPr>
        <p:spPr>
          <a:xfrm>
            <a:off x="5595835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F1BD53-7367-4BF2-AC39-B8A94A5E71FF}"/>
              </a:ext>
            </a:extLst>
          </p:cNvPr>
          <p:cNvSpPr txBox="1"/>
          <p:nvPr/>
        </p:nvSpPr>
        <p:spPr>
          <a:xfrm>
            <a:off x="6071623" y="1905406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7E3735-82EE-41AC-8BC9-9196CFF06CBD}"/>
              </a:ext>
            </a:extLst>
          </p:cNvPr>
          <p:cNvCxnSpPr>
            <a:cxnSpLocks/>
          </p:cNvCxnSpPr>
          <p:nvPr/>
        </p:nvCxnSpPr>
        <p:spPr>
          <a:xfrm>
            <a:off x="6450763" y="2163938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FDEB8F-0757-4530-A41E-C19971427F8C}"/>
              </a:ext>
            </a:extLst>
          </p:cNvPr>
          <p:cNvSpPr txBox="1"/>
          <p:nvPr/>
        </p:nvSpPr>
        <p:spPr>
          <a:xfrm>
            <a:off x="4603152" y="2654712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422392" y="444426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770432" y="496837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096412" y="425840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1986022" y="533897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731017" y="390527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383857" y="469888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651486" y="550865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422392" y="461263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421269" y="486169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470606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3946394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6947534" y="456507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4" y="473753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3947" r="-1904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754136" y="496837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965E04E-C58B-446E-9BCB-DB45F2E7F953}"/>
              </a:ext>
            </a:extLst>
          </p:cNvPr>
          <p:cNvSpPr txBox="1"/>
          <p:nvPr/>
        </p:nvSpPr>
        <p:spPr>
          <a:xfrm>
            <a:off x="6809672" y="549247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임계함수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787183" y="45699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325534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595835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071623" y="471727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450763" y="497580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35" y="518250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527660" y="398002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517625" y="362015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18" y="518250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143" r="-4396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285023" y="518250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58" y="470657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11" y="476271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40"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3170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236F67-EFAB-44B2-9F69-A9B25F5F4D2C}"/>
              </a:ext>
            </a:extLst>
          </p:cNvPr>
          <p:cNvSpPr txBox="1"/>
          <p:nvPr/>
        </p:nvSpPr>
        <p:spPr>
          <a:xfrm>
            <a:off x="1872266" y="2292064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74E927-6AD5-403B-9305-0327502EF4D0}"/>
              </a:ext>
            </a:extLst>
          </p:cNvPr>
          <p:cNvSpPr txBox="1"/>
          <p:nvPr/>
        </p:nvSpPr>
        <p:spPr>
          <a:xfrm>
            <a:off x="1525106" y="308337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0C7E9-5037-4D74-A68B-A18940E9C8E2}"/>
              </a:ext>
            </a:extLst>
          </p:cNvPr>
          <p:cNvSpPr txBox="1"/>
          <p:nvPr/>
        </p:nvSpPr>
        <p:spPr>
          <a:xfrm>
            <a:off x="2563641" y="2999429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62518" y="324848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0208" y="3124501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3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5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7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63" y="4234974"/>
                <a:ext cx="480388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59AE4400-A4C1-4B94-AFDD-8A0EA7674775}"/>
              </a:ext>
            </a:extLst>
          </p:cNvPr>
          <p:cNvSpPr txBox="1"/>
          <p:nvPr/>
        </p:nvSpPr>
        <p:spPr>
          <a:xfrm>
            <a:off x="1357952" y="1047099"/>
            <a:ext cx="3174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하나인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wx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4831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1914333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118995" cy="585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68" y="3529152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643" b="-19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5173220"/>
                <a:ext cx="959237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A44A6-B728-4E6F-A037-6EB632932369}"/>
                  </a:ext>
                </a:extLst>
              </p:cNvPr>
              <p:cNvSpPr txBox="1"/>
              <p:nvPr/>
            </p:nvSpPr>
            <p:spPr>
              <a:xfrm>
                <a:off x="5428188" y="3267381"/>
                <a:ext cx="3946273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A44A6-B728-4E6F-A037-6EB632932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8" y="3267381"/>
                <a:ext cx="3946273" cy="523541"/>
              </a:xfrm>
              <a:prstGeom prst="rect">
                <a:avLst/>
              </a:prstGeom>
              <a:blipFill>
                <a:blip r:embed="rId7"/>
                <a:stretch>
                  <a:fillRect t="-3488" b="-197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3C62A4-AD3D-41FD-BEE1-4F21B7F3BB30}"/>
                  </a:ext>
                </a:extLst>
              </p:cNvPr>
              <p:cNvSpPr txBox="1"/>
              <p:nvPr/>
            </p:nvSpPr>
            <p:spPr>
              <a:xfrm>
                <a:off x="5428187" y="4075210"/>
                <a:ext cx="31889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3C62A4-AD3D-41FD-BEE1-4F21B7F3B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7" y="4075210"/>
                <a:ext cx="3188950" cy="369332"/>
              </a:xfrm>
              <a:prstGeom prst="rect">
                <a:avLst/>
              </a:prstGeom>
              <a:blipFill>
                <a:blip r:embed="rId8"/>
                <a:stretch>
                  <a:fillRect l="-1527" t="-26667" r="-4771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51DDD0-9554-4915-B824-86B76C691174}"/>
                  </a:ext>
                </a:extLst>
              </p:cNvPr>
              <p:cNvSpPr txBox="1"/>
              <p:nvPr/>
            </p:nvSpPr>
            <p:spPr>
              <a:xfrm>
                <a:off x="5428187" y="4786158"/>
                <a:ext cx="2682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𝑦𝑎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51DDD0-9554-4915-B824-86B76C691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87" y="4786158"/>
                <a:ext cx="2682466" cy="369332"/>
              </a:xfrm>
              <a:prstGeom prst="rect">
                <a:avLst/>
              </a:prstGeom>
              <a:blipFill>
                <a:blip r:embed="rId9"/>
                <a:stretch>
                  <a:fillRect l="-1818" t="-24590" r="-6136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3E0E01-17AC-4179-86FB-44A262BB04C1}"/>
                  </a:ext>
                </a:extLst>
              </p:cNvPr>
              <p:cNvSpPr txBox="1"/>
              <p:nvPr/>
            </p:nvSpPr>
            <p:spPr>
              <a:xfrm>
                <a:off x="5395268" y="5312440"/>
                <a:ext cx="11482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3E0E01-17AC-4179-86FB-44A262BB0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268" y="5312440"/>
                <a:ext cx="1148263" cy="369332"/>
              </a:xfrm>
              <a:prstGeom prst="rect">
                <a:avLst/>
              </a:prstGeom>
              <a:blipFill>
                <a:blip r:embed="rId10"/>
                <a:stretch>
                  <a:fillRect l="-4255" r="-5319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3886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203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/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4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,b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CF9C609-517F-423F-960F-D9FDCAF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203" y="3782720"/>
                <a:ext cx="3503460" cy="1572290"/>
              </a:xfrm>
              <a:prstGeom prst="rect">
                <a:avLst/>
              </a:prstGeom>
              <a:blipFill>
                <a:blip r:embed="rId3"/>
                <a:stretch>
                  <a:fillRect l="-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/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</a:t>
                </a:r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US" altLang="ko-KR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altLang="ko-KR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num>
                      <m:den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en-US" altLang="ko-KR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ko-K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ko-KR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8957D3E-E28E-473E-8D83-5E16C2E73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46" y="2521099"/>
                <a:ext cx="3147849" cy="4139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9D54B4-299F-4CA1-BEB4-833A0D2A8516}"/>
              </a:ext>
            </a:extLst>
          </p:cNvPr>
          <p:cNvSpPr txBox="1"/>
          <p:nvPr/>
        </p:nvSpPr>
        <p:spPr>
          <a:xfrm>
            <a:off x="6072927" y="237409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Chain Rule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/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B337BA4-4E8C-44B9-A55C-CB280372F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271" y="3028890"/>
                <a:ext cx="2900276" cy="400110"/>
              </a:xfrm>
              <a:prstGeom prst="rect">
                <a:avLst/>
              </a:prstGeom>
              <a:blipFill>
                <a:blip r:embed="rId5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57B7068-202D-43E0-9520-D9D8ECD4BAF9}"/>
              </a:ext>
            </a:extLst>
          </p:cNvPr>
          <p:cNvSpPr txBox="1"/>
          <p:nvPr/>
        </p:nvSpPr>
        <p:spPr>
          <a:xfrm>
            <a:off x="6072203" y="863599"/>
            <a:ext cx="3203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두개인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y = wx+b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2474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053F728-C8F6-467C-98E0-F32BFA4F0A70}"/>
              </a:ext>
            </a:extLst>
          </p:cNvPr>
          <p:cNvSpPr/>
          <p:nvPr/>
        </p:nvSpPr>
        <p:spPr>
          <a:xfrm>
            <a:off x="2563641" y="2831054"/>
            <a:ext cx="1048214" cy="1048214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12B3FBA-1891-47FA-B29C-F93E2F8D171F}"/>
              </a:ext>
            </a:extLst>
          </p:cNvPr>
          <p:cNvCxnSpPr>
            <a:endCxn id="39" idx="2"/>
          </p:cNvCxnSpPr>
          <p:nvPr/>
        </p:nvCxnSpPr>
        <p:spPr>
          <a:xfrm>
            <a:off x="1911681" y="3355161"/>
            <a:ext cx="651960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EC0BD17-06B6-4D53-B788-DB6E1D125DB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237661" y="2645199"/>
            <a:ext cx="47948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0957BA8-991E-43EE-AC7A-25A24126D54D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27271" y="3725761"/>
            <a:ext cx="589877" cy="33936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/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236F67-EFAB-44B2-9F69-A9B25F5F4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80" y="2206999"/>
                <a:ext cx="823116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737E305-BCB6-4E3F-9A05-5C22075E359A}"/>
              </a:ext>
            </a:extLst>
          </p:cNvPr>
          <p:cNvSpPr txBox="1"/>
          <p:nvPr/>
        </p:nvSpPr>
        <p:spPr>
          <a:xfrm>
            <a:off x="1792735" y="3895442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E614B3-746E-4451-8AC8-EC9ECF63B954}"/>
              </a:ext>
            </a:extLst>
          </p:cNvPr>
          <p:cNvSpPr txBox="1"/>
          <p:nvPr/>
        </p:nvSpPr>
        <p:spPr>
          <a:xfrm>
            <a:off x="2577386" y="3099808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1D618A5-3C57-4FE1-B848-9B148A09DC21}"/>
              </a:ext>
            </a:extLst>
          </p:cNvPr>
          <p:cNvCxnSpPr>
            <a:cxnSpLocks/>
          </p:cNvCxnSpPr>
          <p:nvPr/>
        </p:nvCxnSpPr>
        <p:spPr>
          <a:xfrm>
            <a:off x="3611855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45BA8EB-1569-4482-B3D5-DD86130B99EB}"/>
              </a:ext>
            </a:extLst>
          </p:cNvPr>
          <p:cNvSpPr txBox="1"/>
          <p:nvPr/>
        </p:nvSpPr>
        <p:spPr>
          <a:xfrm>
            <a:off x="4087643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EAD53-CA90-4FE5-921A-4F47429433E3}"/>
              </a:ext>
            </a:extLst>
          </p:cNvPr>
          <p:cNvSpPr/>
          <p:nvPr/>
        </p:nvSpPr>
        <p:spPr>
          <a:xfrm>
            <a:off x="7088783" y="295186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/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3345F8-8180-4C46-83B2-42C08E8F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93" y="3124328"/>
                <a:ext cx="386575" cy="461665"/>
              </a:xfrm>
              <a:prstGeom prst="rect">
                <a:avLst/>
              </a:prstGeom>
              <a:blipFill>
                <a:blip r:embed="rId4"/>
                <a:stretch>
                  <a:fillRect l="-1587" t="-4000" r="-19048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4CCA23-90A9-42E4-86DC-A4BAB5670C21}"/>
              </a:ext>
            </a:extLst>
          </p:cNvPr>
          <p:cNvCxnSpPr>
            <a:cxnSpLocks/>
            <a:stCxn id="50" idx="6"/>
            <a:endCxn id="52" idx="1"/>
          </p:cNvCxnSpPr>
          <p:nvPr/>
        </p:nvCxnSpPr>
        <p:spPr>
          <a:xfrm>
            <a:off x="7895385" y="3355161"/>
            <a:ext cx="644508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A4DC699-A801-443F-9DA8-98B5936B0D6A}"/>
              </a:ext>
            </a:extLst>
          </p:cNvPr>
          <p:cNvSpPr/>
          <p:nvPr/>
        </p:nvSpPr>
        <p:spPr>
          <a:xfrm>
            <a:off x="4928432" y="2956750"/>
            <a:ext cx="806602" cy="806602"/>
          </a:xfrm>
          <a:prstGeom prst="ellipse">
            <a:avLst/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150830-0AE3-4CA5-BEB5-96EE8E0C518B}"/>
              </a:ext>
            </a:extLst>
          </p:cNvPr>
          <p:cNvCxnSpPr>
            <a:cxnSpLocks/>
          </p:cNvCxnSpPr>
          <p:nvPr/>
        </p:nvCxnSpPr>
        <p:spPr>
          <a:xfrm>
            <a:off x="4466783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E655629-DD84-4E23-BB67-F2DB6BE814A9}"/>
              </a:ext>
            </a:extLst>
          </p:cNvPr>
          <p:cNvCxnSpPr>
            <a:cxnSpLocks/>
          </p:cNvCxnSpPr>
          <p:nvPr/>
        </p:nvCxnSpPr>
        <p:spPr>
          <a:xfrm>
            <a:off x="5737084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F7ED54-58F5-47B4-B192-71F6BE971E7F}"/>
              </a:ext>
            </a:extLst>
          </p:cNvPr>
          <p:cNvSpPr txBox="1"/>
          <p:nvPr/>
        </p:nvSpPr>
        <p:spPr>
          <a:xfrm>
            <a:off x="6212872" y="3104063"/>
            <a:ext cx="3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ambria Math" panose="02040503050406030204" pitchFamily="18" charset="0"/>
              </a:rPr>
              <a:t>a</a:t>
            </a:r>
            <a:endParaRPr lang="ko-KR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59E1B6-A6A2-4974-B0AF-F030DB9ED2B9}"/>
              </a:ext>
            </a:extLst>
          </p:cNvPr>
          <p:cNvCxnSpPr>
            <a:cxnSpLocks/>
          </p:cNvCxnSpPr>
          <p:nvPr/>
        </p:nvCxnSpPr>
        <p:spPr>
          <a:xfrm>
            <a:off x="6592012" y="3362595"/>
            <a:ext cx="454624" cy="0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/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−</m:t>
                      </m:r>
                      <m:r>
                        <a:rPr lang="ko-KR" altLang="en-US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고도 M" panose="02000503000000020004" pitchFamily="2" charset="-127"/>
                        </a:rPr>
                        <m:t>∞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~∞</m:t>
                      </m:r>
                    </m:oMath>
                  </m:oMathPara>
                </a14:m>
                <a:endParaRPr lang="ko-KR" altLang="en-US" sz="2000">
                  <a:solidFill>
                    <a:srgbClr val="3399FF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E75C940-5684-42FB-A670-2419AD6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184" y="3569299"/>
                <a:ext cx="107433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45D8C1C-BE00-4C9C-8EE8-9800600A003B}"/>
              </a:ext>
            </a:extLst>
          </p:cNvPr>
          <p:cNvCxnSpPr>
            <a:cxnSpLocks/>
            <a:stCxn id="62" idx="0"/>
          </p:cNvCxnSpPr>
          <p:nvPr/>
        </p:nvCxnSpPr>
        <p:spPr>
          <a:xfrm rot="16200000" flipV="1">
            <a:off x="5668909" y="2366812"/>
            <a:ext cx="651386" cy="823116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4962A7B-35FB-4EED-91B2-7EA25D04A60D}"/>
              </a:ext>
            </a:extLst>
          </p:cNvPr>
          <p:cNvSpPr txBox="1"/>
          <p:nvPr/>
        </p:nvSpPr>
        <p:spPr>
          <a:xfrm>
            <a:off x="5658874" y="200694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역방향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/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>
                    <a:solidFill>
                      <a:srgbClr val="3399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ko-KR" altLang="en-US">
                  <a:solidFill>
                    <a:srgbClr val="3399FF"/>
                  </a:solidFill>
                  <a:latin typeface="Cambria Math" panose="02040503050406030204" pitchFamily="18" charset="0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B6DD5-8372-4863-920E-7A48EA9E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67" y="3569299"/>
                <a:ext cx="558166" cy="338554"/>
              </a:xfrm>
              <a:prstGeom prst="rect">
                <a:avLst/>
              </a:prstGeom>
              <a:blipFill>
                <a:blip r:embed="rId6"/>
                <a:stretch>
                  <a:fillRect t="-7273" r="-3261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807CDE1F-CF16-4EDE-8F64-A3EEE07EAFB9}"/>
              </a:ext>
            </a:extLst>
          </p:cNvPr>
          <p:cNvSpPr txBox="1"/>
          <p:nvPr/>
        </p:nvSpPr>
        <p:spPr>
          <a:xfrm>
            <a:off x="8426272" y="3569299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 </a:t>
            </a:r>
            <a:r>
              <a:rPr lang="ko-KR" altLang="en-US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또는 </a:t>
            </a:r>
            <a:r>
              <a:rPr lang="en-US" altLang="ko-KR" sz="1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1400">
              <a:solidFill>
                <a:srgbClr val="3399FF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/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400" b="1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4CC26D-21A1-4D8B-96BD-8B55FEE4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07" y="3093367"/>
                <a:ext cx="874108" cy="500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/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altLang="ko-KR" sz="1400" b="1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68" name="TextBox 7167">
                <a:extLst>
                  <a:ext uri="{FF2B5EF4-FFF2-40B4-BE49-F238E27FC236}">
                    <a16:creationId xmlns:a16="http://schemas.microsoft.com/office/drawing/2014/main" id="{071CF7AC-54F1-483D-AE56-0C7814A8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60" y="3149508"/>
                <a:ext cx="727635" cy="430887"/>
              </a:xfrm>
              <a:prstGeom prst="rect">
                <a:avLst/>
              </a:prstGeom>
              <a:blipFill>
                <a:blip r:embed="rId8"/>
                <a:stretch>
                  <a:fillRect r="-833" b="-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E54A66F-526C-424D-8AD1-D3664B1023E1}"/>
              </a:ext>
            </a:extLst>
          </p:cNvPr>
          <p:cNvSpPr/>
          <p:nvPr/>
        </p:nvSpPr>
        <p:spPr>
          <a:xfrm rot="10997524">
            <a:off x="6841539" y="2991349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9891F2-934D-42FC-BA28-9430CA2FB97D}"/>
              </a:ext>
            </a:extLst>
          </p:cNvPr>
          <p:cNvSpPr txBox="1"/>
          <p:nvPr/>
        </p:nvSpPr>
        <p:spPr>
          <a:xfrm>
            <a:off x="7046636" y="4345673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손실함수 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L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0" name="화살표: 원형 69">
            <a:extLst>
              <a:ext uri="{FF2B5EF4-FFF2-40B4-BE49-F238E27FC236}">
                <a16:creationId xmlns:a16="http://schemas.microsoft.com/office/drawing/2014/main" id="{59137F2C-E35C-486F-B655-D606517787C0}"/>
              </a:ext>
            </a:extLst>
          </p:cNvPr>
          <p:cNvSpPr/>
          <p:nvPr/>
        </p:nvSpPr>
        <p:spPr>
          <a:xfrm rot="10997524">
            <a:off x="4664222" y="3020828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화살표: 원형 70">
            <a:extLst>
              <a:ext uri="{FF2B5EF4-FFF2-40B4-BE49-F238E27FC236}">
                <a16:creationId xmlns:a16="http://schemas.microsoft.com/office/drawing/2014/main" id="{71E15683-63AE-44EA-B896-07732310EFEB}"/>
              </a:ext>
            </a:extLst>
          </p:cNvPr>
          <p:cNvSpPr/>
          <p:nvPr/>
        </p:nvSpPr>
        <p:spPr>
          <a:xfrm rot="10997524">
            <a:off x="2405587" y="3267884"/>
            <a:ext cx="1349083" cy="1349083"/>
          </a:xfrm>
          <a:prstGeom prst="circularArrow">
            <a:avLst>
              <a:gd name="adj1" fmla="val 10730"/>
              <a:gd name="adj2" fmla="val 1142319"/>
              <a:gd name="adj3" fmla="val 20233103"/>
              <a:gd name="adj4" fmla="val 10639743"/>
              <a:gd name="adj5" fmla="val 12500"/>
            </a:avLst>
          </a:prstGeom>
          <a:solidFill>
            <a:srgbClr val="E2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/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13752A-7A29-4B41-A87F-E9D32F69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461" y="4293881"/>
                <a:ext cx="432683" cy="585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/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359CCA-99E4-4B86-AAC2-8C333846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391" y="4293881"/>
                <a:ext cx="432683" cy="585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/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A39338-E888-4445-8D30-EC16E708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655" y="4285980"/>
                <a:ext cx="553678" cy="637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32D152C-1EDC-4DB1-A9A7-71F4CA51D727}"/>
              </a:ext>
            </a:extLst>
          </p:cNvPr>
          <p:cNvSpPr txBox="1"/>
          <p:nvPr/>
        </p:nvSpPr>
        <p:spPr>
          <a:xfrm>
            <a:off x="1357952" y="1047099"/>
            <a:ext cx="3849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특성이 여러개인 경우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=&gt; x n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z =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 ... + w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</a:t>
            </a:r>
            <a:r>
              <a:rPr lang="en-US" altLang="ko-KR" sz="2000" baseline="-25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+ b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/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5A8B67-E5A7-4311-8835-E643BECC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63" y="3010025"/>
                <a:ext cx="82311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0AE03A74-D402-450D-9283-6F1A752C2E8D}"/>
              </a:ext>
            </a:extLst>
          </p:cNvPr>
          <p:cNvSpPr txBox="1"/>
          <p:nvPr/>
        </p:nvSpPr>
        <p:spPr>
          <a:xfrm>
            <a:off x="1681702" y="2608626"/>
            <a:ext cx="258404" cy="521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>
              <a:lnSpc>
                <a:spcPts val="1000"/>
              </a:lnSpc>
            </a:pP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22C8526-87D1-43E5-808C-6EC2861C0C6F}"/>
              </a:ext>
            </a:extLst>
          </p:cNvPr>
          <p:cNvCxnSpPr>
            <a:cxnSpLocks/>
          </p:cNvCxnSpPr>
          <p:nvPr/>
        </p:nvCxnSpPr>
        <p:spPr>
          <a:xfrm>
            <a:off x="2165519" y="2860977"/>
            <a:ext cx="462611" cy="225492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16D860-3E06-494F-8542-F17AF1A1C82C}"/>
              </a:ext>
            </a:extLst>
          </p:cNvPr>
          <p:cNvCxnSpPr>
            <a:cxnSpLocks/>
          </p:cNvCxnSpPr>
          <p:nvPr/>
        </p:nvCxnSpPr>
        <p:spPr>
          <a:xfrm>
            <a:off x="2070784" y="3079373"/>
            <a:ext cx="498725" cy="126414"/>
          </a:xfrm>
          <a:prstGeom prst="straightConnector1">
            <a:avLst/>
          </a:prstGeom>
          <a:ln w="28575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1058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/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34CD81-F2F2-4AD2-94A5-B2C8F159B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2472044"/>
                <a:ext cx="3338093" cy="637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6B531B-ADFA-48F3-A517-2BCD4621F8BE}"/>
              </a:ext>
            </a:extLst>
          </p:cNvPr>
          <p:cNvSpPr txBox="1"/>
          <p:nvPr/>
        </p:nvSpPr>
        <p:spPr>
          <a:xfrm>
            <a:off x="698810" y="959005"/>
            <a:ext cx="726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chain rule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이용하여 각 단계의 미분 결과를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/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D36D44-44FB-4D1F-B17A-B139A50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3469373"/>
                <a:ext cx="3414589" cy="543034"/>
              </a:xfrm>
              <a:prstGeom prst="rect">
                <a:avLst/>
              </a:prstGeom>
              <a:blipFill>
                <a:blip r:embed="rId4"/>
                <a:stretch>
                  <a:fillRect r="-4456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/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CC644AC-4DF1-48A4-82C4-063C0EEBD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13" y="4306139"/>
                <a:ext cx="1726050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/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483994B-8DDE-4F0B-A9EB-82C125302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2" y="5207372"/>
                <a:ext cx="1048813" cy="591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/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67C1E8-98AE-4F23-8732-A6D9B66A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2472044"/>
                <a:ext cx="3011337" cy="585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/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l-GR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−(1−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)</a:t>
                </a:r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CA98715-BCC7-458F-A6A3-E8F281B9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42" y="3469373"/>
                <a:ext cx="3414589" cy="543034"/>
              </a:xfrm>
              <a:prstGeom prst="rect">
                <a:avLst/>
              </a:prstGeom>
              <a:blipFill>
                <a:blip r:embed="rId8"/>
                <a:stretch>
                  <a:fillRect l="-179" r="-4464" b="-20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/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8FE369-4D5E-4F0B-B1FD-1CD6B9D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4306139"/>
                <a:ext cx="1726050" cy="58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/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16FE76F-AB33-40BD-9355-5D90D056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53" y="5173220"/>
                <a:ext cx="904735" cy="585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03F928CF-983A-4227-9369-647883A96FE2}"/>
              </a:ext>
            </a:extLst>
          </p:cNvPr>
          <p:cNvSpPr txBox="1"/>
          <p:nvPr/>
        </p:nvSpPr>
        <p:spPr>
          <a:xfrm>
            <a:off x="1308408" y="18141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0FC2CD-38A0-41D7-8FF4-8CE8801010AD}"/>
              </a:ext>
            </a:extLst>
          </p:cNvPr>
          <p:cNvSpPr txBox="1"/>
          <p:nvPr/>
        </p:nvSpPr>
        <p:spPr>
          <a:xfrm>
            <a:off x="6040655" y="1878511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대하여 미분</a:t>
            </a:r>
          </a:p>
        </p:txBody>
      </p:sp>
    </p:spTree>
    <p:extLst>
      <p:ext uri="{BB962C8B-B14F-4D97-AF65-F5344CB8AC3E}">
        <p14:creationId xmlns:p14="http://schemas.microsoft.com/office/powerpoint/2010/main" val="35001723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592207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/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로지스틱 회귀 손실 함수</a:t>
            </a:r>
            <a:endParaRPr lang="en-US" altLang="ko-KR" sz="2000" b="1">
              <a:solidFill>
                <a:srgbClr val="000000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lvl="0" algn="r"/>
            <a:r>
              <a:rPr lang="en-US" altLang="ko-KR" sz="1800" b="1">
                <a:solidFill>
                  <a:srgbClr val="000000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rgbClr val="000000"/>
                </a:solidFill>
                <a:ea typeface="-2002" pitchFamily="18" charset="-127"/>
              </a:rPr>
              <a:t>시그모이드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𝑆𝐸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48455CF9-B371-421C-924F-B0576B179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0464"/>
                  </p:ext>
                </p:extLst>
              </p:nvPr>
            </p:nvGraphicFramePr>
            <p:xfrm>
              <a:off x="879239" y="3435667"/>
              <a:ext cx="8682510" cy="2726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9952">
                      <a:extLst>
                        <a:ext uri="{9D8B030D-6E8A-4147-A177-3AD203B41FA5}">
                          <a16:colId xmlns:a16="http://schemas.microsoft.com/office/drawing/2014/main" val="52910347"/>
                        </a:ext>
                      </a:extLst>
                    </a:gridCol>
                    <a:gridCol w="3006313">
                      <a:extLst>
                        <a:ext uri="{9D8B030D-6E8A-4147-A177-3AD203B41FA5}">
                          <a16:colId xmlns:a16="http://schemas.microsoft.com/office/drawing/2014/main" val="3255675914"/>
                        </a:ext>
                      </a:extLst>
                    </a:gridCol>
                    <a:gridCol w="3126245">
                      <a:extLst>
                        <a:ext uri="{9D8B030D-6E8A-4147-A177-3AD203B41FA5}">
                          <a16:colId xmlns:a16="http://schemas.microsoft.com/office/drawing/2014/main" val="3077238081"/>
                        </a:ext>
                      </a:extLst>
                    </a:gridCol>
                  </a:tblGrid>
                  <a:tr h="64567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제곱 오차의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solidFill>
                                <a:schemeClr val="tx1"/>
                              </a:solidFill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로지스틱 손실 함수의 미분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566616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가중치에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62573" r="-104868" b="-10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62573" r="-780" b="-10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005111"/>
                      </a:ext>
                    </a:extLst>
                  </a:tr>
                  <a:tr h="104041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>
                              <a:latin typeface="고도 M" panose="02000503000000020004" pitchFamily="2" charset="-127"/>
                              <a:ea typeface="고도 M" panose="02000503000000020004" pitchFamily="2" charset="-127"/>
                            </a:rPr>
                            <a:t>절편에 대한 미분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5193" t="-162573" r="-104868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7973" t="-162573" r="-780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100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/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제곱 오차의 미분과 로지스틱 손실 함수의 미분은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32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 </a:t>
                </a:r>
                <a:r>
                  <a:rPr lang="en-US" altLang="ko-KR" sz="24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바뀌었을 뿐 동일 하다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 </a:t>
                </a:r>
              </a:p>
              <a:p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따라서 선형함수의 결과 값을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activation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함수인 시그모이드를  적용한 값이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a </a:t>
                </a:r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이다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495DC-2824-4262-A11A-3FE7E4675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64" y="1208791"/>
                <a:ext cx="7763825" cy="1692771"/>
              </a:xfrm>
              <a:prstGeom prst="rect">
                <a:avLst/>
              </a:prstGeom>
              <a:blipFill>
                <a:blip r:embed="rId4"/>
                <a:stretch>
                  <a:fillRect l="-1257" b="-7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070521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2700">
          <a:solidFill>
            <a:srgbClr val="FF6600"/>
          </a:solidFill>
        </a:ln>
      </a:spPr>
      <a:bodyPr lIns="36000" rIns="36000"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9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 sz="280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>
        <a:spAutoFit/>
      </a:bodyPr>
      <a:lstStyle>
        <a:defPPr algn="l">
          <a:defRPr sz="200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95185</TotalTime>
  <Words>28726</Words>
  <Application>Microsoft Office PowerPoint</Application>
  <PresentationFormat>사용자 지정</PresentationFormat>
  <Paragraphs>7489</Paragraphs>
  <Slides>320</Slides>
  <Notes>304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320</vt:i4>
      </vt:variant>
    </vt:vector>
  </HeadingPairs>
  <TitlesOfParts>
    <vt:vector size="336" baseType="lpstr">
      <vt:lpstr>고도 B</vt:lpstr>
      <vt:lpstr>맑은 고딕</vt:lpstr>
      <vt:lpstr>나눔스퀘어 ExtraBold</vt:lpstr>
      <vt:lpstr>Arial</vt:lpstr>
      <vt:lpstr>맑은 고딕</vt:lpstr>
      <vt:lpstr>Cambria Math</vt:lpstr>
      <vt:lpstr>Wingdings</vt:lpstr>
      <vt:lpstr>Microsoft Sans Serif</vt:lpstr>
      <vt:lpstr>고도 M</vt:lpstr>
      <vt:lpstr>Consolas</vt:lpstr>
      <vt:lpstr>Candara</vt:lpstr>
      <vt:lpstr>Calvin</vt:lpstr>
      <vt:lpstr>굴림</vt:lpstr>
      <vt:lpstr>1_제목 슬라이드</vt:lpstr>
      <vt:lpstr>38_기본 디자인</vt:lpstr>
      <vt:lpstr>39_기본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kim jungin</cp:lastModifiedBy>
  <cp:revision>3978</cp:revision>
  <dcterms:created xsi:type="dcterms:W3CDTF">2008-02-04T08:04:25Z</dcterms:created>
  <dcterms:modified xsi:type="dcterms:W3CDTF">2022-02-23T13:35:46Z</dcterms:modified>
</cp:coreProperties>
</file>